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3939"/>
    <a:srgbClr val="A7F0BA"/>
    <a:srgbClr val="BAE6FF"/>
    <a:srgbClr val="E8DAFF"/>
    <a:srgbClr val="007D79"/>
    <a:srgbClr val="0F62FE"/>
    <a:srgbClr val="692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9809CB-B838-E41B-06EC-542A8A344C01}" v="10" dt="2025-02-14T14:20:37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Macri" userId="nelacz5RROiScYi9m1DWrc9Gu3s9/6cn5ohCGGF7b6k=" providerId="None" clId="Web-{E04E5B66-4B0B-47D0-9770-68E222422DA9}"/>
    <pc:docChg chg="modSld">
      <pc:chgData name="Lisa Macri" userId="nelacz5RROiScYi9m1DWrc9Gu3s9/6cn5ohCGGF7b6k=" providerId="None" clId="Web-{E04E5B66-4B0B-47D0-9770-68E222422DA9}" dt="2025-02-03T20:14:09.218" v="17" actId="20577"/>
      <pc:docMkLst>
        <pc:docMk/>
      </pc:docMkLst>
      <pc:sldChg chg="modSp">
        <pc:chgData name="Lisa Macri" userId="nelacz5RROiScYi9m1DWrc9Gu3s9/6cn5ohCGGF7b6k=" providerId="None" clId="Web-{E04E5B66-4B0B-47D0-9770-68E222422DA9}" dt="2025-02-03T20:14:09.218" v="17" actId="20577"/>
        <pc:sldMkLst>
          <pc:docMk/>
          <pc:sldMk cId="2733497839" sldId="258"/>
        </pc:sldMkLst>
        <pc:spChg chg="mod">
          <ac:chgData name="Lisa Macri" userId="nelacz5RROiScYi9m1DWrc9Gu3s9/6cn5ohCGGF7b6k=" providerId="None" clId="Web-{E04E5B66-4B0B-47D0-9770-68E222422DA9}" dt="2025-02-03T20:13:20.249" v="1" actId="20577"/>
          <ac:spMkLst>
            <pc:docMk/>
            <pc:sldMk cId="2733497839" sldId="258"/>
            <ac:spMk id="5" creationId="{D20E6B49-30CB-41B2-7D69-6741481B29F6}"/>
          </ac:spMkLst>
        </pc:spChg>
        <pc:spChg chg="mod">
          <ac:chgData name="Lisa Macri" userId="nelacz5RROiScYi9m1DWrc9Gu3s9/6cn5ohCGGF7b6k=" providerId="None" clId="Web-{E04E5B66-4B0B-47D0-9770-68E222422DA9}" dt="2025-02-03T20:13:30.046" v="3" actId="20577"/>
          <ac:spMkLst>
            <pc:docMk/>
            <pc:sldMk cId="2733497839" sldId="258"/>
            <ac:spMk id="7" creationId="{3DE53407-5462-DB8A-E39F-97C3C2738E5B}"/>
          </ac:spMkLst>
        </pc:spChg>
        <pc:spChg chg="mod">
          <ac:chgData name="Lisa Macri" userId="nelacz5RROiScYi9m1DWrc9Gu3s9/6cn5ohCGGF7b6k=" providerId="None" clId="Web-{E04E5B66-4B0B-47D0-9770-68E222422DA9}" dt="2025-02-03T20:13:48.218" v="9" actId="20577"/>
          <ac:spMkLst>
            <pc:docMk/>
            <pc:sldMk cId="2733497839" sldId="258"/>
            <ac:spMk id="12" creationId="{E8822CE2-8352-BB80-03AB-ECEFE7041A07}"/>
          </ac:spMkLst>
        </pc:spChg>
        <pc:spChg chg="mod">
          <ac:chgData name="Lisa Macri" userId="nelacz5RROiScYi9m1DWrc9Gu3s9/6cn5ohCGGF7b6k=" providerId="None" clId="Web-{E04E5B66-4B0B-47D0-9770-68E222422DA9}" dt="2025-02-03T20:13:53.624" v="11" actId="20577"/>
          <ac:spMkLst>
            <pc:docMk/>
            <pc:sldMk cId="2733497839" sldId="258"/>
            <ac:spMk id="14" creationId="{ED529141-D1AC-F0CD-B88E-1CF45B3DF31E}"/>
          </ac:spMkLst>
        </pc:spChg>
        <pc:spChg chg="mod">
          <ac:chgData name="Lisa Macri" userId="nelacz5RROiScYi9m1DWrc9Gu3s9/6cn5ohCGGF7b6k=" providerId="None" clId="Web-{E04E5B66-4B0B-47D0-9770-68E222422DA9}" dt="2025-02-03T20:13:59.421" v="12" actId="20577"/>
          <ac:spMkLst>
            <pc:docMk/>
            <pc:sldMk cId="2733497839" sldId="258"/>
            <ac:spMk id="16" creationId="{BB98CA15-0FCA-043A-3143-1DE10B945110}"/>
          </ac:spMkLst>
        </pc:spChg>
        <pc:spChg chg="mod">
          <ac:chgData name="Lisa Macri" userId="nelacz5RROiScYi9m1DWrc9Gu3s9/6cn5ohCGGF7b6k=" providerId="None" clId="Web-{E04E5B66-4B0B-47D0-9770-68E222422DA9}" dt="2025-02-03T20:14:03.218" v="13" actId="20577"/>
          <ac:spMkLst>
            <pc:docMk/>
            <pc:sldMk cId="2733497839" sldId="258"/>
            <ac:spMk id="17" creationId="{78093A50-1568-322E-827C-B198F31F3768}"/>
          </ac:spMkLst>
        </pc:spChg>
        <pc:spChg chg="mod">
          <ac:chgData name="Lisa Macri" userId="nelacz5RROiScYi9m1DWrc9Gu3s9/6cn5ohCGGF7b6k=" providerId="None" clId="Web-{E04E5B66-4B0B-47D0-9770-68E222422DA9}" dt="2025-02-03T20:14:09.218" v="17" actId="20577"/>
          <ac:spMkLst>
            <pc:docMk/>
            <pc:sldMk cId="2733497839" sldId="258"/>
            <ac:spMk id="18" creationId="{A19128D0-4C96-32C6-9D58-33BF7FED4673}"/>
          </ac:spMkLst>
        </pc:spChg>
      </pc:sldChg>
    </pc:docChg>
  </pc:docChgLst>
  <pc:docChgLst>
    <pc:chgData name="Sarthak Jaiswal" userId="S::sarthak.jaiswal@in.niit.com::56a6944e-8c83-45b4-a308-c9d6a6d154e8" providerId="AD" clId="Web-{6C9809CB-B838-E41B-06EC-542A8A344C01}"/>
    <pc:docChg chg="modSld">
      <pc:chgData name="Sarthak Jaiswal" userId="S::sarthak.jaiswal@in.niit.com::56a6944e-8c83-45b4-a308-c9d6a6d154e8" providerId="AD" clId="Web-{6C9809CB-B838-E41B-06EC-542A8A344C01}" dt="2025-02-14T14:20:37.536" v="4" actId="20577"/>
      <pc:docMkLst>
        <pc:docMk/>
      </pc:docMkLst>
      <pc:sldChg chg="modSp">
        <pc:chgData name="Sarthak Jaiswal" userId="S::sarthak.jaiswal@in.niit.com::56a6944e-8c83-45b4-a308-c9d6a6d154e8" providerId="AD" clId="Web-{6C9809CB-B838-E41B-06EC-542A8A344C01}" dt="2025-02-14T14:20:37.536" v="4" actId="20577"/>
        <pc:sldMkLst>
          <pc:docMk/>
          <pc:sldMk cId="2733497839" sldId="258"/>
        </pc:sldMkLst>
        <pc:spChg chg="mod">
          <ac:chgData name="Sarthak Jaiswal" userId="S::sarthak.jaiswal@in.niit.com::56a6944e-8c83-45b4-a308-c9d6a6d154e8" providerId="AD" clId="Web-{6C9809CB-B838-E41B-06EC-542A8A344C01}" dt="2025-02-14T14:20:37.536" v="4" actId="20577"/>
          <ac:spMkLst>
            <pc:docMk/>
            <pc:sldMk cId="2733497839" sldId="258"/>
            <ac:spMk id="5" creationId="{D20E6B49-30CB-41B2-7D69-6741481B29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87BA-B24A-454F-8658-78E1FC97F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F8E5A-8336-47C3-A7A6-20AD897A0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72490-F4A8-4ACA-935F-F29BE9BE6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8BD6-4EC0-4EAF-9F9D-620CD5A58BE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F7AB5-BF43-455D-8C8A-67FA377F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B6D87-D8DB-459F-B750-9214E237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5637-3495-428B-9D73-05F9AE16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4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2D17-D54C-4831-A24A-B5D41ADC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A61CB-A851-4C1E-9C0F-26827837B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B39BC-3126-4990-9FA8-B141A14A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8BD6-4EC0-4EAF-9F9D-620CD5A58BE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BD8AD-2AFF-49B6-9D70-D2635DD7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A5FA7-52BD-4D5A-B13A-AB5B23C4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5637-3495-428B-9D73-05F9AE16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0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F7CC7-00F1-4C72-AF01-8771A8C2A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7BAE0-C3E1-4607-9F4F-FAD8123DF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4C5F6-E4E8-49E8-8B21-3DECA052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8BD6-4EC0-4EAF-9F9D-620CD5A58BE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3A9A9-DCAD-4A2F-81C8-12CC3FD9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94C9E-2408-4177-AD14-60B63B99B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5637-3495-428B-9D73-05F9AE16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1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5C0F-8DDC-40EF-8909-05A2F241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7CBE4-CCEF-471C-9F0B-E4DB8C8DA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1890C-C2AB-46AC-A1EE-16F49336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8BD6-4EC0-4EAF-9F9D-620CD5A58BE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C0D28-66E7-42F5-BD54-C0A83373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2E3B3-A9EF-4599-94B4-0B4ACA4A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5637-3495-428B-9D73-05F9AE16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4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07D3-5722-4069-9AD4-EA63C711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88A59-803C-461A-8FFB-5C3DE3604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548A9-2569-462E-B82F-ACD79679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8BD6-4EC0-4EAF-9F9D-620CD5A58BE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63F70-93A7-4EFC-A366-FE288F82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9EF49-EC8A-47E8-9568-2E0E0BE3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5637-3495-428B-9D73-05F9AE16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00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FDC6-A7CC-4346-9699-F2E5F6EF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B48A-B77B-44D7-B978-AF754ED0B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6CABC-9EC0-499F-ACE7-2781C670F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1430-B3B9-483D-9DFF-1717BF28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8BD6-4EC0-4EAF-9F9D-620CD5A58BE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20B28-DB53-49E3-8A07-ADE67CF1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96B06-EB10-4DA9-8BB0-EFBAB393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5637-3495-428B-9D73-05F9AE16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5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4C3A-9890-4AB5-80EB-0385E945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52394-3C0B-4800-861D-544EE2B55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92AD0-0732-4435-9BDC-79FB17957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8E606-BE94-4E46-B69D-2869FEEB4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3F3DD-D918-4B6E-9F77-22ECD3F34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AB28D-39D9-4D2C-B38F-47797B53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8BD6-4EC0-4EAF-9F9D-620CD5A58BE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3FDE8-5547-4A97-87D6-E39DE448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D4DA7-6A7E-407D-9D25-39A9F562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5637-3495-428B-9D73-05F9AE16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4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12D6-577C-49F8-AA6E-8815A55D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2B2FE-2CB9-4A46-9FFB-81CD8E17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8BD6-4EC0-4EAF-9F9D-620CD5A58BE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551F4-4CF3-45CD-8C7D-7877648E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FCD1D-7F35-4408-B77D-67F5686D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5637-3495-428B-9D73-05F9AE16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5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82957-D835-498A-9D75-52A1F869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8BD6-4EC0-4EAF-9F9D-620CD5A58BE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E5279-E175-4268-9697-57D71E8CC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31628-4E03-40E0-BB43-4C0B319B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5637-3495-428B-9D73-05F9AE16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24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2606-23BC-48F6-B9EC-5487449BA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A39C-FB74-4DC7-8E7D-A48CFCD2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768C7-7E32-4E96-8056-F230E9CF5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E42D5-C59D-480B-9CDC-F26995B9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8BD6-4EC0-4EAF-9F9D-620CD5A58BE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71CAA-D6C3-4CDC-B590-DB7E5C41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CF23F-C986-4C3F-8773-C99623D1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5637-3495-428B-9D73-05F9AE16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4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BD77-1972-4BF5-99D8-A0FE01CF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1244A-FD44-40FC-A70B-B4D5C6828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2B59F-0FAA-474A-83A2-9BCA44A6A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2AF42-74A5-4238-A163-A241D531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8BD6-4EC0-4EAF-9F9D-620CD5A58BE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6A532-E766-4E7C-8EA5-E8232473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8C78C-5E9A-487B-8947-7FF780AD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5637-3495-428B-9D73-05F9AE16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C5C79-E8DF-4AA0-B809-B6A9E3B4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5B3F1-FA74-4ED4-834C-4F05F4CDA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93F97-2D41-4619-985A-7C7919EF2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D8BD6-4EC0-4EAF-9F9D-620CD5A58BE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61FF3-D421-4824-93ED-91BF17C483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8A67C-AE70-438A-8BD8-6FD32F8B4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95637-3495-428B-9D73-05F9AE166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7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1DC0C-50A9-2FAA-5C18-16E63E833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319F7D8-3674-4DBE-B997-EEEB6E6D0961}"/>
              </a:ext>
            </a:extLst>
          </p:cNvPr>
          <p:cNvSpPr/>
          <p:nvPr/>
        </p:nvSpPr>
        <p:spPr>
          <a:xfrm>
            <a:off x="131568" y="106440"/>
            <a:ext cx="11926671" cy="6645121"/>
          </a:xfrm>
          <a:prstGeom prst="roundRect">
            <a:avLst>
              <a:gd name="adj" fmla="val 1204"/>
            </a:avLst>
          </a:prstGeom>
          <a:solidFill>
            <a:srgbClr val="F2F4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FA223F-A967-4C48-9B97-E7EEA4C10E8B}"/>
              </a:ext>
            </a:extLst>
          </p:cNvPr>
          <p:cNvSpPr/>
          <p:nvPr/>
        </p:nvSpPr>
        <p:spPr>
          <a:xfrm>
            <a:off x="319507" y="199681"/>
            <a:ext cx="11521440" cy="373565"/>
          </a:xfrm>
          <a:prstGeom prst="roundRect">
            <a:avLst>
              <a:gd name="adj" fmla="val 18814"/>
            </a:avLst>
          </a:prstGeom>
          <a:solidFill>
            <a:srgbClr val="DDE1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E6B49-30CB-41B2-7D69-6741481B29F6}"/>
              </a:ext>
            </a:extLst>
          </p:cNvPr>
          <p:cNvSpPr txBox="1"/>
          <p:nvPr/>
        </p:nvSpPr>
        <p:spPr>
          <a:xfrm>
            <a:off x="3296855" y="212439"/>
            <a:ext cx="559829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b="1" dirty="0">
                <a:solidFill>
                  <a:srgbClr val="393939"/>
                </a:solidFill>
                <a:latin typeface="Arial"/>
                <a:cs typeface="Arial"/>
              </a:rPr>
              <a:t>Project canvas template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BD2DC2-0261-44BF-9739-CDD379D77079}"/>
              </a:ext>
            </a:extLst>
          </p:cNvPr>
          <p:cNvGrpSpPr/>
          <p:nvPr/>
        </p:nvGrpSpPr>
        <p:grpSpPr>
          <a:xfrm>
            <a:off x="319507" y="909844"/>
            <a:ext cx="11521974" cy="5590398"/>
            <a:chOff x="405897" y="909844"/>
            <a:chExt cx="11521974" cy="559039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B4AA83-C99F-CF34-8646-5C9909479B89}"/>
                </a:ext>
              </a:extLst>
            </p:cNvPr>
            <p:cNvSpPr txBox="1"/>
            <p:nvPr/>
          </p:nvSpPr>
          <p:spPr>
            <a:xfrm>
              <a:off x="8178831" y="912183"/>
              <a:ext cx="3749040" cy="1694830"/>
            </a:xfrm>
            <a:prstGeom prst="roundRect">
              <a:avLst>
                <a:gd name="adj" fmla="val 5153"/>
              </a:avLst>
            </a:prstGeom>
            <a:solidFill>
              <a:srgbClr val="E8DAFF"/>
            </a:solidFill>
            <a:ln w="19050">
              <a:solidFill>
                <a:srgbClr val="6929C4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1400" b="1" dirty="0">
                  <a:solidFill>
                    <a:srgbClr val="39393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benefits</a:t>
              </a:r>
            </a:p>
            <a:p>
              <a:r>
                <a:rPr lang="en-US" sz="1000" i="1" dirty="0">
                  <a:solidFill>
                    <a:srgbClr val="39393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benefits can users expect when the project is finished?</a:t>
              </a:r>
            </a:p>
            <a:p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9128D0-4C96-32C6-9D58-33BF7FED4673}"/>
                </a:ext>
              </a:extLst>
            </p:cNvPr>
            <p:cNvSpPr txBox="1"/>
            <p:nvPr/>
          </p:nvSpPr>
          <p:spPr>
            <a:xfrm>
              <a:off x="9090660" y="2730424"/>
              <a:ext cx="2837211" cy="1814999"/>
            </a:xfrm>
            <a:prstGeom prst="roundRect">
              <a:avLst>
                <a:gd name="adj" fmla="val 5608"/>
              </a:avLst>
            </a:prstGeom>
            <a:solidFill>
              <a:srgbClr val="BAE6FF"/>
            </a:solidFill>
            <a:ln w="19050">
              <a:solidFill>
                <a:srgbClr val="0F62FE"/>
              </a:solidFill>
            </a:ln>
          </p:spPr>
          <p:txBody>
            <a:bodyPr wrap="square" lIns="91440" tIns="45720" rIns="91440" bIns="45720" rtlCol="0" anchor="t">
              <a:noAutofit/>
            </a:bodyPr>
            <a:lstStyle/>
            <a:p>
              <a:r>
                <a:rPr lang="en-US" sz="1400" b="1" dirty="0">
                  <a:solidFill>
                    <a:srgbClr val="39393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Deliverables</a:t>
              </a:r>
            </a:p>
            <a:p>
              <a:r>
                <a:rPr lang="en-US" sz="1000" i="1" dirty="0">
                  <a:solidFill>
                    <a:srgbClr val="39393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are the outcomes, documents, and products that will be delivered to the client?</a:t>
              </a:r>
            </a:p>
            <a:p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6EE8C5-B0F7-AF08-2882-D28A95CB1FDA}"/>
                </a:ext>
              </a:extLst>
            </p:cNvPr>
            <p:cNvSpPr txBox="1"/>
            <p:nvPr/>
          </p:nvSpPr>
          <p:spPr>
            <a:xfrm>
              <a:off x="8092439" y="4687440"/>
              <a:ext cx="3835431" cy="1812801"/>
            </a:xfrm>
            <a:prstGeom prst="roundRect">
              <a:avLst>
                <a:gd name="adj" fmla="val 5594"/>
              </a:avLst>
            </a:prstGeom>
            <a:solidFill>
              <a:srgbClr val="A7F0BA"/>
            </a:solidFill>
            <a:ln w="19050">
              <a:solidFill>
                <a:srgbClr val="007D79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1400" b="1" dirty="0">
                  <a:solidFill>
                    <a:srgbClr val="39393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Risks</a:t>
              </a:r>
            </a:p>
            <a:p>
              <a:r>
                <a:rPr lang="en-US" sz="1000" i="1" dirty="0">
                  <a:solidFill>
                    <a:srgbClr val="39393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What are possible future events to consider now that could have a negative impact on the project?</a:t>
              </a:r>
            </a:p>
            <a:p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35A7223-D4FA-4473-9BBF-53BCD470B3CA}"/>
                </a:ext>
              </a:extLst>
            </p:cNvPr>
            <p:cNvGrpSpPr/>
            <p:nvPr/>
          </p:nvGrpSpPr>
          <p:grpSpPr>
            <a:xfrm>
              <a:off x="405897" y="909844"/>
              <a:ext cx="8582462" cy="5590398"/>
              <a:chOff x="405897" y="909844"/>
              <a:chExt cx="8582462" cy="559039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E53407-5462-DB8A-E39F-97C3C2738E5B}"/>
                  </a:ext>
                </a:extLst>
              </p:cNvPr>
              <p:cNvSpPr txBox="1"/>
              <p:nvPr/>
            </p:nvSpPr>
            <p:spPr>
              <a:xfrm>
                <a:off x="406964" y="909844"/>
                <a:ext cx="3749040" cy="1694830"/>
              </a:xfrm>
              <a:prstGeom prst="roundRect">
                <a:avLst>
                  <a:gd name="adj" fmla="val 5153"/>
                </a:avLst>
              </a:prstGeom>
              <a:solidFill>
                <a:srgbClr val="E8DAFF"/>
              </a:solidFill>
              <a:ln w="19050">
                <a:solidFill>
                  <a:srgbClr val="6929C4"/>
                </a:solidFill>
              </a:ln>
            </p:spPr>
            <p:txBody>
              <a:bodyPr wrap="square" lIns="91440" tIns="45720" rIns="91440" bIns="45720" rtlCol="0" anchor="t">
                <a:noAutofit/>
              </a:bodyPr>
              <a:lstStyle/>
              <a:p>
                <a:r>
                  <a:rPr lang="en-US" sz="1400" b="1" dirty="0">
                    <a:solidFill>
                      <a:srgbClr val="39393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Goals</a:t>
                </a:r>
              </a:p>
              <a:p>
                <a:r>
                  <a:rPr lang="en-US" sz="1000" i="1" dirty="0">
                    <a:solidFill>
                      <a:srgbClr val="39393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What is the purpose or objectives of the project?</a:t>
                </a:r>
              </a:p>
              <a:p>
                <a:endParaRPr lang="en-US" sz="1000" i="1" dirty="0">
                  <a:solidFill>
                    <a:srgbClr val="393939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822CE2-8352-BB80-03AB-ECEFE7041A07}"/>
                  </a:ext>
                </a:extLst>
              </p:cNvPr>
              <p:cNvSpPr txBox="1"/>
              <p:nvPr/>
            </p:nvSpPr>
            <p:spPr>
              <a:xfrm>
                <a:off x="4295911" y="912183"/>
                <a:ext cx="3749040" cy="1692491"/>
              </a:xfrm>
              <a:prstGeom prst="roundRect">
                <a:avLst>
                  <a:gd name="adj" fmla="val 5137"/>
                </a:avLst>
              </a:prstGeom>
              <a:solidFill>
                <a:srgbClr val="E8DAFF"/>
              </a:solidFill>
              <a:ln w="19050">
                <a:solidFill>
                  <a:srgbClr val="6929C4"/>
                </a:solidFill>
              </a:ln>
            </p:spPr>
            <p:txBody>
              <a:bodyPr wrap="square" lIns="91440" tIns="45720" rIns="91440" bIns="45720" rtlCol="0" anchor="t">
                <a:noAutofit/>
              </a:bodyPr>
              <a:lstStyle/>
              <a:p>
                <a:r>
                  <a:rPr lang="en-US" sz="1400" b="1" dirty="0">
                    <a:solidFill>
                      <a:srgbClr val="39393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Users</a:t>
                </a:r>
              </a:p>
              <a:p>
                <a:r>
                  <a:rPr lang="en-US" sz="1000" i="1" dirty="0">
                    <a:solidFill>
                      <a:srgbClr val="39393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Who is in the target audience? Who will benefit from the product or service?</a:t>
                </a:r>
              </a:p>
              <a:p>
                <a:endParaRPr lang="en-US" sz="1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529141-D1AC-F0CD-B88E-1CF45B3DF31E}"/>
                  </a:ext>
                </a:extLst>
              </p:cNvPr>
              <p:cNvSpPr txBox="1"/>
              <p:nvPr/>
            </p:nvSpPr>
            <p:spPr>
              <a:xfrm>
                <a:off x="405898" y="2733216"/>
                <a:ext cx="2865592" cy="1814999"/>
              </a:xfrm>
              <a:prstGeom prst="roundRect">
                <a:avLst>
                  <a:gd name="adj" fmla="val 4994"/>
                </a:avLst>
              </a:prstGeom>
              <a:solidFill>
                <a:srgbClr val="BAE6FF"/>
              </a:solidFill>
              <a:ln w="19050">
                <a:solidFill>
                  <a:srgbClr val="0F62FE"/>
                </a:solidFill>
              </a:ln>
            </p:spPr>
            <p:txBody>
              <a:bodyPr wrap="square" lIns="91440" tIns="45720" rIns="91440" bIns="45720" rtlCol="0" anchor="t">
                <a:noAutofit/>
              </a:bodyPr>
              <a:lstStyle/>
              <a:p>
                <a:r>
                  <a:rPr lang="en-US" sz="1400" b="1" dirty="0">
                    <a:solidFill>
                      <a:srgbClr val="39393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Team</a:t>
                </a:r>
              </a:p>
              <a:p>
                <a:r>
                  <a:rPr lang="en-US" sz="1000" i="1" dirty="0">
                    <a:solidFill>
                      <a:srgbClr val="39393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Who are the participants? What is their role?</a:t>
                </a:r>
              </a:p>
              <a:p>
                <a:endParaRPr lang="en-US" sz="1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98CA15-0FCA-043A-3143-1DE10B945110}"/>
                  </a:ext>
                </a:extLst>
              </p:cNvPr>
              <p:cNvSpPr txBox="1"/>
              <p:nvPr/>
            </p:nvSpPr>
            <p:spPr>
              <a:xfrm>
                <a:off x="3363494" y="2730424"/>
                <a:ext cx="2792200" cy="1814999"/>
              </a:xfrm>
              <a:prstGeom prst="roundRect">
                <a:avLst>
                  <a:gd name="adj" fmla="val 4379"/>
                </a:avLst>
              </a:prstGeom>
              <a:solidFill>
                <a:srgbClr val="BAE6FF"/>
              </a:solidFill>
              <a:ln w="19050">
                <a:solidFill>
                  <a:srgbClr val="0F62FE"/>
                </a:solidFill>
              </a:ln>
            </p:spPr>
            <p:txBody>
              <a:bodyPr wrap="square" lIns="91440" tIns="45720" rIns="91440" bIns="45720" rtlCol="0" anchor="t">
                <a:noAutofit/>
              </a:bodyPr>
              <a:lstStyle/>
              <a:p>
                <a:r>
                  <a:rPr lang="en-US" sz="1400" b="1" dirty="0">
                    <a:solidFill>
                      <a:srgbClr val="39393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Stakeholders</a:t>
                </a:r>
              </a:p>
              <a:p>
                <a:r>
                  <a:rPr lang="en-US" sz="1000" i="1" dirty="0">
                    <a:solidFill>
                      <a:srgbClr val="39393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Who affects the success of the project? What is their role?</a:t>
                </a:r>
              </a:p>
              <a:p>
                <a:endParaRPr lang="en-US" sz="1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093A50-1568-322E-827C-B198F31F3768}"/>
                  </a:ext>
                </a:extLst>
              </p:cNvPr>
              <p:cNvSpPr txBox="1"/>
              <p:nvPr/>
            </p:nvSpPr>
            <p:spPr>
              <a:xfrm>
                <a:off x="6269895" y="2730424"/>
                <a:ext cx="2718464" cy="1814999"/>
              </a:xfrm>
              <a:prstGeom prst="roundRect">
                <a:avLst>
                  <a:gd name="adj" fmla="val 4379"/>
                </a:avLst>
              </a:prstGeom>
              <a:solidFill>
                <a:srgbClr val="BAE6FF"/>
              </a:solidFill>
              <a:ln w="19050">
                <a:solidFill>
                  <a:srgbClr val="0F62FE"/>
                </a:solidFill>
              </a:ln>
            </p:spPr>
            <p:txBody>
              <a:bodyPr wrap="square" lIns="91440" tIns="45720" rIns="91440" bIns="45720" rtlCol="0" anchor="t">
                <a:noAutofit/>
              </a:bodyPr>
              <a:lstStyle/>
              <a:p>
                <a:r>
                  <a:rPr lang="en-US" sz="1400" b="1" dirty="0">
                    <a:solidFill>
                      <a:srgbClr val="39393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Scope</a:t>
                </a:r>
              </a:p>
              <a:p>
                <a:r>
                  <a:rPr lang="en-US" sz="1000" i="1" dirty="0">
                    <a:solidFill>
                      <a:srgbClr val="39393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What is covered under the project?</a:t>
                </a:r>
              </a:p>
              <a:p>
                <a:endParaRPr lang="en-US" sz="1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B9779A-7370-D4BA-897A-976E3E2C6B86}"/>
                  </a:ext>
                </a:extLst>
              </p:cNvPr>
              <p:cNvSpPr txBox="1"/>
              <p:nvPr/>
            </p:nvSpPr>
            <p:spPr>
              <a:xfrm>
                <a:off x="405897" y="4685244"/>
                <a:ext cx="3662649" cy="1814998"/>
              </a:xfrm>
              <a:prstGeom prst="roundRect">
                <a:avLst>
                  <a:gd name="adj" fmla="val 4994"/>
                </a:avLst>
              </a:prstGeom>
              <a:solidFill>
                <a:srgbClr val="A7F0BA"/>
              </a:solidFill>
              <a:ln w="19050">
                <a:solidFill>
                  <a:srgbClr val="007D79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b="1" dirty="0">
                    <a:solidFill>
                      <a:srgbClr val="39393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Activities</a:t>
                </a:r>
              </a:p>
              <a:p>
                <a:r>
                  <a:rPr lang="en-US" sz="1000" i="1" dirty="0">
                    <a:solidFill>
                      <a:srgbClr val="39393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What activities does the team need to execute to deliver the product or service?</a:t>
                </a:r>
              </a:p>
              <a:p>
                <a:endParaRPr lang="en-US" sz="1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2DCB0F-3999-F1AC-35F7-6971682168DD}"/>
                  </a:ext>
                </a:extLst>
              </p:cNvPr>
              <p:cNvSpPr txBox="1"/>
              <p:nvPr/>
            </p:nvSpPr>
            <p:spPr>
              <a:xfrm>
                <a:off x="4205973" y="4685244"/>
                <a:ext cx="3749040" cy="1814998"/>
              </a:xfrm>
              <a:prstGeom prst="roundRect">
                <a:avLst>
                  <a:gd name="adj" fmla="val 4994"/>
                </a:avLst>
              </a:prstGeom>
              <a:solidFill>
                <a:srgbClr val="A7F0BA"/>
              </a:solidFill>
              <a:ln w="19050">
                <a:solidFill>
                  <a:srgbClr val="007D79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sz="1400" b="1" dirty="0">
                    <a:solidFill>
                      <a:srgbClr val="39393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Milestones</a:t>
                </a:r>
              </a:p>
              <a:p>
                <a:r>
                  <a:rPr lang="en-US" sz="1000" i="1" dirty="0">
                    <a:solidFill>
                      <a:srgbClr val="39393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What are the key events and dates that frame the schedule?</a:t>
                </a:r>
              </a:p>
              <a:p>
                <a:endParaRPr 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349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53854d-21a5-42e3-8ae9-3e8c22119729">
      <Terms xmlns="http://schemas.microsoft.com/office/infopath/2007/PartnerControls"/>
    </lcf76f155ced4ddcb4097134ff3c332f>
    <TaxCatchAll xmlns="5e0285e8-51e7-449b-afdf-9ab72dc69d7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FE5431F53A7842B63787EFDF383704" ma:contentTypeVersion="12" ma:contentTypeDescription="Create a new document." ma:contentTypeScope="" ma:versionID="5c48a4daeba92ab06589707f39dee9ec">
  <xsd:schema xmlns:xsd="http://www.w3.org/2001/XMLSchema" xmlns:xs="http://www.w3.org/2001/XMLSchema" xmlns:p="http://schemas.microsoft.com/office/2006/metadata/properties" xmlns:ns2="b753854d-21a5-42e3-8ae9-3e8c22119729" xmlns:ns3="5e0285e8-51e7-449b-afdf-9ab72dc69d7d" targetNamespace="http://schemas.microsoft.com/office/2006/metadata/properties" ma:root="true" ma:fieldsID="323acb7320593f9fb70314a9c9268c5b" ns2:_="" ns3:_="">
    <xsd:import namespace="b753854d-21a5-42e3-8ae9-3e8c22119729"/>
    <xsd:import namespace="5e0285e8-51e7-449b-afdf-9ab72dc69d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53854d-21a5-42e3-8ae9-3e8c221197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2645f41-64df-47aa-89c1-bfa24a5dcf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0285e8-51e7-449b-afdf-9ab72dc69d7d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b29cd02-dd38-47c1-9646-6c863cd759e0}" ma:internalName="TaxCatchAll" ma:showField="CatchAllData" ma:web="5e0285e8-51e7-449b-afdf-9ab72dc69d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EC8C4F-1BDD-4278-AB67-C38DB016AEB2}">
  <ds:schemaRefs>
    <ds:schemaRef ds:uri="http://schemas.microsoft.com/office/2006/metadata/properties"/>
    <ds:schemaRef ds:uri="http://schemas.microsoft.com/office/infopath/2007/PartnerControls"/>
    <ds:schemaRef ds:uri="b753854d-21a5-42e3-8ae9-3e8c22119729"/>
    <ds:schemaRef ds:uri="5e0285e8-51e7-449b-afdf-9ab72dc69d7d"/>
  </ds:schemaRefs>
</ds:datastoreItem>
</file>

<file path=customXml/itemProps2.xml><?xml version="1.0" encoding="utf-8"?>
<ds:datastoreItem xmlns:ds="http://schemas.openxmlformats.org/officeDocument/2006/customXml" ds:itemID="{AFEC6530-69CD-4BF3-AA1A-63C238EAC1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53854d-21a5-42e3-8ae9-3e8c22119729"/>
    <ds:schemaRef ds:uri="5e0285e8-51e7-449b-afdf-9ab72dc69d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A23CF3-1CD9-4722-9137-25003BF124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143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STACEY ROSENBERG</dc:creator>
  <cp:lastModifiedBy>Sarthak Jaiswal</cp:lastModifiedBy>
  <cp:revision>51</cp:revision>
  <dcterms:created xsi:type="dcterms:W3CDTF">2021-04-23T14:56:53Z</dcterms:created>
  <dcterms:modified xsi:type="dcterms:W3CDTF">2025-02-14T14:20:41Z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0x0101008FFE5431F53A7842B63787EFDF383704</vt:lpwstr>
  </property>
  <property fmtid="{D5CDD505-2E9C-101B-9397-08002B2CF9AE}" pid="3" name="MediaServiceImageTags">
    <vt:lpwstr/>
  </property>
</Properties>
</file>