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7"/>
  </p:normalViewPr>
  <p:slideViewPr>
    <p:cSldViewPr snapToGrid="0" snapToObjects="1">
      <p:cViewPr>
        <p:scale>
          <a:sx n="94" d="100"/>
          <a:sy n="94" d="100"/>
        </p:scale>
        <p:origin x="80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859F8-B060-0847-A830-BAD3FB9ED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4446D4-5760-E14D-AF77-1FFECBCB4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2C85F-D8E2-A94D-9BB2-02DBDE4E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0F8B-87CD-0141-81D9-C96AF61F9062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5FF98-62B2-7A4E-B71E-8B2BDC8B4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D80D3-CB39-584D-ABE5-DEB656C95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B76C-3E9F-264A-8A89-576811C36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48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D1690-2CD9-9D4E-8883-23DF44078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6E1DF0-4988-3C48-B002-0828BEAA6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54038-CFAE-E045-B7EA-D39B0F808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0F8B-87CD-0141-81D9-C96AF61F9062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7EF18-E963-1941-8305-AF4907119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49E0F-7C20-C440-9BCA-5529DF6EF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B76C-3E9F-264A-8A89-576811C36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36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562DD0-8E44-7247-8550-7741F40024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B585F6-A82B-654E-B17C-1BC8D0410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ABBE2-5AF7-BA46-8A3E-310C1CE30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0F8B-87CD-0141-81D9-C96AF61F9062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C3BF8-4E74-CA4B-B3FF-9CEB9A310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16797-3A1B-7A49-A152-D6F16B594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B76C-3E9F-264A-8A89-576811C36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63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0BF54-D1C9-D742-A04B-CCDFAB513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EFA36-2865-7344-8C08-C2CE90ACB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9EE79-92B9-4149-85B7-7C6B58FFB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0F8B-87CD-0141-81D9-C96AF61F9062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4E4EE-E117-3242-B413-00451C6AA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A0C82-9A0A-D04D-B4E2-ED7D2DACB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B76C-3E9F-264A-8A89-576811C36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64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81A9F-A1E4-224B-9D76-8C36381AA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E98D8-C420-1E44-86AF-FC88B3C86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7B523-60AA-A543-AD81-7C3BFF92B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0F8B-87CD-0141-81D9-C96AF61F9062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DF00A-BCDF-BB47-8033-6ACE41BF4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56264-973B-AE44-967F-D4682E5CD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B76C-3E9F-264A-8A89-576811C36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27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8CDB-57DA-8E45-BA2D-1756926BF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8852E-5B2C-FF42-B3AB-A8290540EC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35CB2-C002-E241-895E-05444B045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287CE3-4673-D44E-B152-E4C0C3B24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0F8B-87CD-0141-81D9-C96AF61F9062}" type="datetimeFigureOut">
              <a:rPr lang="en-US" smtClean="0"/>
              <a:t>2/23/22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3BC17-4C62-F14B-A905-BD372EFE0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38AD0-EF70-7B40-9F7F-68E55D6B0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B76C-3E9F-264A-8A89-576811C36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156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FBE8F-EB9F-6244-A320-C4A6140CD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A477D-9064-F743-8619-EF23872B7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1A51C-4541-4349-B93C-B487BC41D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F4BDAC-F55B-F044-9B6D-E0E0C6DC78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940E71-A7E1-734A-A663-5F3A56B5C2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EB506A-45CC-3941-ACAD-91ADF0CB6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0F8B-87CD-0141-81D9-C96AF61F9062}" type="datetimeFigureOut">
              <a:rPr lang="en-US" smtClean="0"/>
              <a:t>2/23/22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A97D8D-FEDB-0D44-8873-52D0E6A86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6C80B6-DDC9-3C4D-9E5C-6CB506CBD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B76C-3E9F-264A-8A89-576811C36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21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3761-2F67-3C4D-9509-1FB18DF38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A5A6A8-C4AE-8142-99AF-ACCCD4C42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0F8B-87CD-0141-81D9-C96AF61F9062}" type="datetimeFigureOut">
              <a:rPr lang="en-US" smtClean="0"/>
              <a:t>2/23/22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1BEED-79B0-A94B-9A10-7A9E5562B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BB1442-99F1-3546-A09C-D83BB4574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B76C-3E9F-264A-8A89-576811C36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1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2005DC-C0B6-2448-9777-25D4F9B4F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0F8B-87CD-0141-81D9-C96AF61F9062}" type="datetimeFigureOut">
              <a:rPr lang="en-US" smtClean="0"/>
              <a:t>2/23/22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EE8E5E-F9A8-814B-893A-86FB57466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2121D-FF94-2648-89F5-F8903525A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B76C-3E9F-264A-8A89-576811C36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90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81900-A846-E046-B147-756B40B5C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57903-1317-3147-8513-345679521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2EE3F7-6F53-144F-B997-85CFCCDE8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1057E-E274-CF4D-BEB5-A52FB6CCB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0F8B-87CD-0141-81D9-C96AF61F9062}" type="datetimeFigureOut">
              <a:rPr lang="en-US" smtClean="0"/>
              <a:t>2/23/22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83566-B8E5-B246-8F10-E456ACD61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0216C-E50F-C24A-96DF-3D4B8C55B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B76C-3E9F-264A-8A89-576811C36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42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AD836-C0D4-764C-A1DE-0218E99AC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4C8C0E-B048-FC49-8142-A1AF70890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77A4C-9B48-0D49-998B-6ADDAF277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6B261-6B09-BA4E-A48C-A3F1550CA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0F8B-87CD-0141-81D9-C96AF61F9062}" type="datetimeFigureOut">
              <a:rPr lang="en-US" smtClean="0"/>
              <a:t>2/23/22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9CDD9-BEDC-954E-B28D-92FD6C1FB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F862D-2E64-D24C-8A1D-65378E74D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B76C-3E9F-264A-8A89-576811C36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76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EC3062-DE97-424A-B8E7-7D014EFC8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9EA36-3E9E-C74D-9331-C6936F87A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8DDB8-82E7-0246-8AF3-B226C2688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50F8B-87CD-0141-81D9-C96AF61F9062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6EE37-7B95-6E4B-8336-E61B7A0A5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EE030-4663-C545-9100-70730E2AD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DB76C-3E9F-264A-8A89-576811C36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3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roup 185">
            <a:extLst>
              <a:ext uri="{FF2B5EF4-FFF2-40B4-BE49-F238E27FC236}">
                <a16:creationId xmlns:a16="http://schemas.microsoft.com/office/drawing/2014/main" id="{A4700C14-B8B6-284C-AE54-BBD869077C75}"/>
              </a:ext>
            </a:extLst>
          </p:cNvPr>
          <p:cNvGrpSpPr/>
          <p:nvPr/>
        </p:nvGrpSpPr>
        <p:grpSpPr>
          <a:xfrm>
            <a:off x="254207" y="784926"/>
            <a:ext cx="11683585" cy="5288147"/>
            <a:chOff x="240261" y="470207"/>
            <a:chExt cx="11683585" cy="5288147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8018C71-9397-B84E-B2C8-2F09670F0609}"/>
                </a:ext>
              </a:extLst>
            </p:cNvPr>
            <p:cNvSpPr txBox="1"/>
            <p:nvPr/>
          </p:nvSpPr>
          <p:spPr>
            <a:xfrm>
              <a:off x="268154" y="547150"/>
              <a:ext cx="896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Timestamp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3B7A1935-BD18-DB4A-B234-AF01857B5D21}"/>
                </a:ext>
              </a:extLst>
            </p:cNvPr>
            <p:cNvSpPr txBox="1"/>
            <p:nvPr/>
          </p:nvSpPr>
          <p:spPr>
            <a:xfrm>
              <a:off x="240261" y="1061717"/>
              <a:ext cx="9521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Cow ID: 038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7075487-BBF6-A94D-B323-03C869498348}"/>
                </a:ext>
              </a:extLst>
            </p:cNvPr>
            <p:cNvSpPr txBox="1"/>
            <p:nvPr/>
          </p:nvSpPr>
          <p:spPr>
            <a:xfrm>
              <a:off x="268154" y="1499340"/>
              <a:ext cx="7697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Filename</a:t>
              </a:r>
            </a:p>
          </p:txBody>
        </p: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CF83298D-2EC9-B447-A423-EC2A37301650}"/>
                </a:ext>
              </a:extLst>
            </p:cNvPr>
            <p:cNvGrpSpPr/>
            <p:nvPr/>
          </p:nvGrpSpPr>
          <p:grpSpPr>
            <a:xfrm>
              <a:off x="1371702" y="470207"/>
              <a:ext cx="10552144" cy="1306333"/>
              <a:chOff x="1371702" y="470207"/>
              <a:chExt cx="10552144" cy="1306333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82C5767E-FA08-CC44-9EAC-19BA08B2F01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2500" t="22675" r="10039" b="24418"/>
              <a:stretch/>
            </p:blipFill>
            <p:spPr>
              <a:xfrm>
                <a:off x="1371702" y="901094"/>
                <a:ext cx="10551459" cy="598247"/>
              </a:xfrm>
              <a:prstGeom prst="rect">
                <a:avLst/>
              </a:prstGeom>
            </p:spPr>
          </p:pic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38A4044-956C-7845-BECE-0EF7282843F5}"/>
                  </a:ext>
                </a:extLst>
              </p:cNvPr>
              <p:cNvSpPr txBox="1"/>
              <p:nvPr/>
            </p:nvSpPr>
            <p:spPr>
              <a:xfrm>
                <a:off x="1382783" y="1499340"/>
                <a:ext cx="575609" cy="2772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dirty="0"/>
                  <a:t>1.jpg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6A8E483-635C-4C49-A444-4BF526B100D4}"/>
                  </a:ext>
                </a:extLst>
              </p:cNvPr>
              <p:cNvSpPr txBox="1"/>
              <p:nvPr/>
            </p:nvSpPr>
            <p:spPr>
              <a:xfrm>
                <a:off x="2555109" y="1499340"/>
                <a:ext cx="575609" cy="2772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dirty="0"/>
                  <a:t>3.jpg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0C2AA7-0E73-B544-BE0A-6A05172F4DA5}"/>
                  </a:ext>
                </a:extLst>
              </p:cNvPr>
              <p:cNvSpPr txBox="1"/>
              <p:nvPr/>
            </p:nvSpPr>
            <p:spPr>
              <a:xfrm>
                <a:off x="1968946" y="1499340"/>
                <a:ext cx="575609" cy="2772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dirty="0"/>
                  <a:t>2.jpg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0A35091-ED47-1743-B00B-C6C96FB3C837}"/>
                  </a:ext>
                </a:extLst>
              </p:cNvPr>
              <p:cNvSpPr txBox="1"/>
              <p:nvPr/>
            </p:nvSpPr>
            <p:spPr>
              <a:xfrm>
                <a:off x="3141272" y="1499340"/>
                <a:ext cx="575609" cy="2772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dirty="0"/>
                  <a:t>4.jpg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779E3A2-D332-1F4C-81BD-28FF10036E8F}"/>
                  </a:ext>
                </a:extLst>
              </p:cNvPr>
              <p:cNvSpPr txBox="1"/>
              <p:nvPr/>
            </p:nvSpPr>
            <p:spPr>
              <a:xfrm>
                <a:off x="3727435" y="1499340"/>
                <a:ext cx="575609" cy="2772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dirty="0"/>
                  <a:t>5.jpg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4E35691-57F2-A145-A021-42A94CACCFA0}"/>
                  </a:ext>
                </a:extLst>
              </p:cNvPr>
              <p:cNvSpPr txBox="1"/>
              <p:nvPr/>
            </p:nvSpPr>
            <p:spPr>
              <a:xfrm>
                <a:off x="4313598" y="1499340"/>
                <a:ext cx="575609" cy="2772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dirty="0"/>
                  <a:t>6.jpg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94A06A5-B157-EE4C-B336-B0001C0B70E8}"/>
                  </a:ext>
                </a:extLst>
              </p:cNvPr>
              <p:cNvSpPr txBox="1"/>
              <p:nvPr/>
            </p:nvSpPr>
            <p:spPr>
              <a:xfrm>
                <a:off x="4899761" y="1499340"/>
                <a:ext cx="575609" cy="2772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dirty="0"/>
                  <a:t>7.jpg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EE6D92A-206F-2D4A-8203-DD26B48182EE}"/>
                  </a:ext>
                </a:extLst>
              </p:cNvPr>
              <p:cNvSpPr txBox="1"/>
              <p:nvPr/>
            </p:nvSpPr>
            <p:spPr>
              <a:xfrm>
                <a:off x="5485924" y="1499340"/>
                <a:ext cx="575609" cy="2772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dirty="0"/>
                  <a:t>8.jpg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369D742-0F52-304F-910E-43E00DA72432}"/>
                  </a:ext>
                </a:extLst>
              </p:cNvPr>
              <p:cNvSpPr txBox="1"/>
              <p:nvPr/>
            </p:nvSpPr>
            <p:spPr>
              <a:xfrm>
                <a:off x="6072087" y="1499340"/>
                <a:ext cx="575609" cy="2772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dirty="0"/>
                  <a:t>9.jpg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6084B97-1786-8C48-A713-079EAA262BAB}"/>
                  </a:ext>
                </a:extLst>
              </p:cNvPr>
              <p:cNvSpPr txBox="1"/>
              <p:nvPr/>
            </p:nvSpPr>
            <p:spPr>
              <a:xfrm>
                <a:off x="6658250" y="1499340"/>
                <a:ext cx="575609" cy="2772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dirty="0"/>
                  <a:t>10.jpg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55C99AA-85A5-0840-9F1C-C44D56F73751}"/>
                  </a:ext>
                </a:extLst>
              </p:cNvPr>
              <p:cNvSpPr txBox="1"/>
              <p:nvPr/>
            </p:nvSpPr>
            <p:spPr>
              <a:xfrm>
                <a:off x="7244413" y="1499340"/>
                <a:ext cx="575609" cy="2772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dirty="0"/>
                  <a:t>11.jpg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B5917C8-115A-3244-8672-51FC69D0ACC6}"/>
                  </a:ext>
                </a:extLst>
              </p:cNvPr>
              <p:cNvSpPr txBox="1"/>
              <p:nvPr/>
            </p:nvSpPr>
            <p:spPr>
              <a:xfrm>
                <a:off x="7830576" y="1499340"/>
                <a:ext cx="575609" cy="2772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dirty="0"/>
                  <a:t>12.jpg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97B2800-D014-564F-AD7E-3E7D009F4C88}"/>
                  </a:ext>
                </a:extLst>
              </p:cNvPr>
              <p:cNvSpPr txBox="1"/>
              <p:nvPr/>
            </p:nvSpPr>
            <p:spPr>
              <a:xfrm>
                <a:off x="8416739" y="1499340"/>
                <a:ext cx="575609" cy="2772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dirty="0"/>
                  <a:t>13.jpg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52A3BA2-15A6-9B4B-8916-70685B5430BF}"/>
                  </a:ext>
                </a:extLst>
              </p:cNvPr>
              <p:cNvSpPr txBox="1"/>
              <p:nvPr/>
            </p:nvSpPr>
            <p:spPr>
              <a:xfrm>
                <a:off x="9002902" y="1499340"/>
                <a:ext cx="575609" cy="2772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dirty="0"/>
                  <a:t>14.jpg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A694A88-7E48-524F-9A6B-9BF17E8C4742}"/>
                  </a:ext>
                </a:extLst>
              </p:cNvPr>
              <p:cNvSpPr txBox="1"/>
              <p:nvPr/>
            </p:nvSpPr>
            <p:spPr>
              <a:xfrm>
                <a:off x="9589065" y="1499340"/>
                <a:ext cx="575609" cy="2772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dirty="0"/>
                  <a:t>15.jpg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C7E8225-41B6-A942-80D5-34CEA607A502}"/>
                  </a:ext>
                </a:extLst>
              </p:cNvPr>
              <p:cNvSpPr txBox="1"/>
              <p:nvPr/>
            </p:nvSpPr>
            <p:spPr>
              <a:xfrm>
                <a:off x="10175228" y="1499340"/>
                <a:ext cx="575609" cy="2772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dirty="0"/>
                  <a:t>16.jpg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77AA786-5787-1544-8F0B-58BFCBD4C5C8}"/>
                  </a:ext>
                </a:extLst>
              </p:cNvPr>
              <p:cNvSpPr txBox="1"/>
              <p:nvPr/>
            </p:nvSpPr>
            <p:spPr>
              <a:xfrm>
                <a:off x="10761391" y="1499340"/>
                <a:ext cx="575609" cy="2772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dirty="0"/>
                  <a:t>17.jpg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03BD2EC-8323-3643-B724-45B57A51E73B}"/>
                  </a:ext>
                </a:extLst>
              </p:cNvPr>
              <p:cNvSpPr txBox="1"/>
              <p:nvPr/>
            </p:nvSpPr>
            <p:spPr>
              <a:xfrm>
                <a:off x="11347552" y="1499340"/>
                <a:ext cx="575609" cy="2772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dirty="0"/>
                  <a:t>18.jpg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6A0B404-6C41-8A4A-9CBA-A66DC47DD148}"/>
                  </a:ext>
                </a:extLst>
              </p:cNvPr>
              <p:cNvSpPr txBox="1"/>
              <p:nvPr/>
            </p:nvSpPr>
            <p:spPr>
              <a:xfrm>
                <a:off x="1371702" y="470207"/>
                <a:ext cx="59724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/>
                  <a:t>.4311228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C718179-670F-BE4D-92AF-118F27BD9B20}"/>
                  </a:ext>
                </a:extLst>
              </p:cNvPr>
              <p:cNvSpPr txBox="1"/>
              <p:nvPr/>
            </p:nvSpPr>
            <p:spPr>
              <a:xfrm>
                <a:off x="1957284" y="470207"/>
                <a:ext cx="59724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/>
                  <a:t>.4312098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25F8C26-AE78-4C40-A578-D6E96F3662FA}"/>
                  </a:ext>
                </a:extLst>
              </p:cNvPr>
              <p:cNvSpPr txBox="1"/>
              <p:nvPr/>
            </p:nvSpPr>
            <p:spPr>
              <a:xfrm>
                <a:off x="2542866" y="470207"/>
                <a:ext cx="59724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/>
                  <a:t>.430837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18B9790-4C1A-B74D-ACA0-BDF548652DAD}"/>
                  </a:ext>
                </a:extLst>
              </p:cNvPr>
              <p:cNvSpPr txBox="1"/>
              <p:nvPr/>
            </p:nvSpPr>
            <p:spPr>
              <a:xfrm>
                <a:off x="3128448" y="470207"/>
                <a:ext cx="59724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/>
                  <a:t>.4314666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24497E2D-0DFD-BD4F-B696-42E6D6FE36BA}"/>
                  </a:ext>
                </a:extLst>
              </p:cNvPr>
              <p:cNvSpPr txBox="1"/>
              <p:nvPr/>
            </p:nvSpPr>
            <p:spPr>
              <a:xfrm>
                <a:off x="3714030" y="470207"/>
                <a:ext cx="59724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/>
                  <a:t>.4311519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3C3EEF1-9DF0-9747-B5A9-AC2BBBB6377F}"/>
                  </a:ext>
                </a:extLst>
              </p:cNvPr>
              <p:cNvSpPr txBox="1"/>
              <p:nvPr/>
            </p:nvSpPr>
            <p:spPr>
              <a:xfrm>
                <a:off x="4299612" y="470207"/>
                <a:ext cx="59724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/>
                  <a:t>.4310875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32EC3321-8818-BC45-AE5D-A34703E3B9ED}"/>
                  </a:ext>
                </a:extLst>
              </p:cNvPr>
              <p:cNvSpPr txBox="1"/>
              <p:nvPr/>
            </p:nvSpPr>
            <p:spPr>
              <a:xfrm>
                <a:off x="4885194" y="470207"/>
                <a:ext cx="59724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/>
                  <a:t>.4313006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6CE54A2-B22E-D14B-93FA-8999D88AB2B9}"/>
                  </a:ext>
                </a:extLst>
              </p:cNvPr>
              <p:cNvSpPr txBox="1"/>
              <p:nvPr/>
            </p:nvSpPr>
            <p:spPr>
              <a:xfrm>
                <a:off x="5470776" y="470207"/>
                <a:ext cx="59724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/>
                  <a:t>.4313724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0A56EB9-37CA-4D4E-8FF6-797A4231FA9A}"/>
                  </a:ext>
                </a:extLst>
              </p:cNvPr>
              <p:cNvSpPr txBox="1"/>
              <p:nvPr/>
            </p:nvSpPr>
            <p:spPr>
              <a:xfrm>
                <a:off x="6056358" y="470207"/>
                <a:ext cx="59724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/>
                  <a:t>.4314027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47C8169-E46F-2644-9048-2EC2E70129B5}"/>
                  </a:ext>
                </a:extLst>
              </p:cNvPr>
              <p:cNvSpPr txBox="1"/>
              <p:nvPr/>
            </p:nvSpPr>
            <p:spPr>
              <a:xfrm>
                <a:off x="6641940" y="470207"/>
                <a:ext cx="59724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/>
                  <a:t>.4312396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0678A9D-6B92-6640-9A26-3BC6F4E9BF70}"/>
                  </a:ext>
                </a:extLst>
              </p:cNvPr>
              <p:cNvSpPr txBox="1"/>
              <p:nvPr/>
            </p:nvSpPr>
            <p:spPr>
              <a:xfrm>
                <a:off x="7227522" y="470207"/>
                <a:ext cx="59724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/>
                  <a:t>.4309964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9BF8D7B-C323-E642-88C6-54E695EA59E7}"/>
                  </a:ext>
                </a:extLst>
              </p:cNvPr>
              <p:cNvSpPr txBox="1"/>
              <p:nvPr/>
            </p:nvSpPr>
            <p:spPr>
              <a:xfrm>
                <a:off x="7813104" y="470207"/>
                <a:ext cx="59724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/>
                  <a:t>.4308703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320D671-C23B-294B-B21F-78CE6F6817D3}"/>
                  </a:ext>
                </a:extLst>
              </p:cNvPr>
              <p:cNvSpPr txBox="1"/>
              <p:nvPr/>
            </p:nvSpPr>
            <p:spPr>
              <a:xfrm>
                <a:off x="8398686" y="470207"/>
                <a:ext cx="59724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/>
                  <a:t>.4312692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DE6F03C-EADC-AD4C-9672-9BAF046EB02A}"/>
                  </a:ext>
                </a:extLst>
              </p:cNvPr>
              <p:cNvSpPr txBox="1"/>
              <p:nvPr/>
            </p:nvSpPr>
            <p:spPr>
              <a:xfrm>
                <a:off x="8984268" y="470207"/>
                <a:ext cx="59724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/>
                  <a:t>.4309652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1DC29A6-E8E4-3D4B-BA40-7C5AE37833D4}"/>
                  </a:ext>
                </a:extLst>
              </p:cNvPr>
              <p:cNvSpPr txBox="1"/>
              <p:nvPr/>
            </p:nvSpPr>
            <p:spPr>
              <a:xfrm>
                <a:off x="9569850" y="470207"/>
                <a:ext cx="59724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/>
                  <a:t>.4310262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E9AD13E-CAC2-854F-B270-21F601BD140E}"/>
                  </a:ext>
                </a:extLst>
              </p:cNvPr>
              <p:cNvSpPr txBox="1"/>
              <p:nvPr/>
            </p:nvSpPr>
            <p:spPr>
              <a:xfrm>
                <a:off x="10155432" y="470207"/>
                <a:ext cx="59724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/>
                  <a:t>.4314346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32A7511-99BB-B64F-80D3-3195A1B8B52D}"/>
                  </a:ext>
                </a:extLst>
              </p:cNvPr>
              <p:cNvSpPr txBox="1"/>
              <p:nvPr/>
            </p:nvSpPr>
            <p:spPr>
              <a:xfrm>
                <a:off x="10741014" y="470207"/>
                <a:ext cx="59724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/>
                  <a:t>.4311812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5343C635-763A-764A-A7B5-6C31259340A6}"/>
                  </a:ext>
                </a:extLst>
              </p:cNvPr>
              <p:cNvSpPr txBox="1"/>
              <p:nvPr/>
            </p:nvSpPr>
            <p:spPr>
              <a:xfrm>
                <a:off x="11326602" y="470207"/>
                <a:ext cx="59724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/>
                  <a:t>.4310563</a:t>
                </a:r>
              </a:p>
            </p:txBody>
          </p: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F9E5A1EA-723A-264D-B7E4-32B203FEC003}"/>
                </a:ext>
              </a:extLst>
            </p:cNvPr>
            <p:cNvGrpSpPr/>
            <p:nvPr/>
          </p:nvGrpSpPr>
          <p:grpSpPr>
            <a:xfrm>
              <a:off x="1364125" y="2148106"/>
              <a:ext cx="10555630" cy="1280894"/>
              <a:chOff x="1368216" y="2122667"/>
              <a:chExt cx="10555630" cy="1280894"/>
            </a:xfrm>
          </p:grpSpPr>
          <p:pic>
            <p:nvPicPr>
              <p:cNvPr id="108" name="Picture 107">
                <a:extLst>
                  <a:ext uri="{FF2B5EF4-FFF2-40B4-BE49-F238E27FC236}">
                    <a16:creationId xmlns:a16="http://schemas.microsoft.com/office/drawing/2014/main" id="{3A7A6829-AC32-A349-8618-9A3F80B7F41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2487" t="22984" r="10031" b="26293"/>
              <a:stretch/>
            </p:blipFill>
            <p:spPr>
              <a:xfrm>
                <a:off x="1382783" y="2553554"/>
                <a:ext cx="10540378" cy="572807"/>
              </a:xfrm>
              <a:prstGeom prst="rect">
                <a:avLst/>
              </a:prstGeom>
            </p:spPr>
          </p:pic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EBB3C4C-2410-E043-B0FD-6167D2E57AC7}"/>
                  </a:ext>
                </a:extLst>
              </p:cNvPr>
              <p:cNvSpPr txBox="1"/>
              <p:nvPr/>
            </p:nvSpPr>
            <p:spPr>
              <a:xfrm>
                <a:off x="1371702" y="2122667"/>
                <a:ext cx="59724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/>
                  <a:t>.430837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59A6098-3F32-514B-9945-4B8481D4F5DB}"/>
                  </a:ext>
                </a:extLst>
              </p:cNvPr>
              <p:cNvSpPr txBox="1"/>
              <p:nvPr/>
            </p:nvSpPr>
            <p:spPr>
              <a:xfrm>
                <a:off x="1957284" y="2122667"/>
                <a:ext cx="59724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/>
                  <a:t>.4308703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CBE6AA40-9B61-CD4C-BD59-56E5599B5659}"/>
                  </a:ext>
                </a:extLst>
              </p:cNvPr>
              <p:cNvSpPr txBox="1"/>
              <p:nvPr/>
            </p:nvSpPr>
            <p:spPr>
              <a:xfrm>
                <a:off x="2542866" y="2122667"/>
                <a:ext cx="59724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/>
                  <a:t>.4309652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7EAFFF3A-799E-B046-9D12-B22117ECA490}"/>
                  </a:ext>
                </a:extLst>
              </p:cNvPr>
              <p:cNvSpPr txBox="1"/>
              <p:nvPr/>
            </p:nvSpPr>
            <p:spPr>
              <a:xfrm>
                <a:off x="3128448" y="2122667"/>
                <a:ext cx="59724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/>
                  <a:t>.4309964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25E312F2-6DA6-9647-AF5F-C0371DE792A3}"/>
                  </a:ext>
                </a:extLst>
              </p:cNvPr>
              <p:cNvSpPr txBox="1"/>
              <p:nvPr/>
            </p:nvSpPr>
            <p:spPr>
              <a:xfrm>
                <a:off x="3714030" y="2122667"/>
                <a:ext cx="59724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/>
                  <a:t>.4310262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1FFB2E46-67F2-0942-9560-FC349239B216}"/>
                  </a:ext>
                </a:extLst>
              </p:cNvPr>
              <p:cNvSpPr txBox="1"/>
              <p:nvPr/>
            </p:nvSpPr>
            <p:spPr>
              <a:xfrm>
                <a:off x="4299612" y="2122667"/>
                <a:ext cx="59724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/>
                  <a:t>.4310563</a:t>
                </a: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A0B3C96B-0FA9-A54F-8034-7E142E4EF85F}"/>
                  </a:ext>
                </a:extLst>
              </p:cNvPr>
              <p:cNvSpPr txBox="1"/>
              <p:nvPr/>
            </p:nvSpPr>
            <p:spPr>
              <a:xfrm>
                <a:off x="4885194" y="2122667"/>
                <a:ext cx="59724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/>
                  <a:t>.4310875</a:t>
                </a: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506253C6-478A-CE48-A8D2-A538ED877DA8}"/>
                  </a:ext>
                </a:extLst>
              </p:cNvPr>
              <p:cNvSpPr txBox="1"/>
              <p:nvPr/>
            </p:nvSpPr>
            <p:spPr>
              <a:xfrm>
                <a:off x="5470776" y="2122667"/>
                <a:ext cx="59724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/>
                  <a:t>.4311228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85C0CBE-864D-A84F-8870-8CFAEE384948}"/>
                  </a:ext>
                </a:extLst>
              </p:cNvPr>
              <p:cNvSpPr txBox="1"/>
              <p:nvPr/>
            </p:nvSpPr>
            <p:spPr>
              <a:xfrm>
                <a:off x="6056358" y="2122667"/>
                <a:ext cx="59724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/>
                  <a:t>.4311519</a:t>
                </a: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130050A6-0AC2-C647-9B8D-43C1793D6A75}"/>
                  </a:ext>
                </a:extLst>
              </p:cNvPr>
              <p:cNvSpPr txBox="1"/>
              <p:nvPr/>
            </p:nvSpPr>
            <p:spPr>
              <a:xfrm>
                <a:off x="6641940" y="2122667"/>
                <a:ext cx="59724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/>
                  <a:t>.4311812</a:t>
                </a: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A1686AE3-76C0-8A45-B529-65D8B14270B0}"/>
                  </a:ext>
                </a:extLst>
              </p:cNvPr>
              <p:cNvSpPr txBox="1"/>
              <p:nvPr/>
            </p:nvSpPr>
            <p:spPr>
              <a:xfrm>
                <a:off x="7227522" y="2122667"/>
                <a:ext cx="59724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/>
                  <a:t>.4312098</a:t>
                </a: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E3B53523-3F1D-454D-B6DF-563DD4A9136B}"/>
                  </a:ext>
                </a:extLst>
              </p:cNvPr>
              <p:cNvSpPr txBox="1"/>
              <p:nvPr/>
            </p:nvSpPr>
            <p:spPr>
              <a:xfrm>
                <a:off x="7813104" y="2122667"/>
                <a:ext cx="59724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/>
                  <a:t>.4312396</a:t>
                </a: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315975A3-2DC6-D448-A5B8-A8D54E0EA609}"/>
                  </a:ext>
                </a:extLst>
              </p:cNvPr>
              <p:cNvSpPr txBox="1"/>
              <p:nvPr/>
            </p:nvSpPr>
            <p:spPr>
              <a:xfrm>
                <a:off x="8398686" y="2122667"/>
                <a:ext cx="59724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/>
                  <a:t>.4312692</a:t>
                </a: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592C7A2B-CCB6-0E45-AE04-5C4F66DAC865}"/>
                  </a:ext>
                </a:extLst>
              </p:cNvPr>
              <p:cNvSpPr txBox="1"/>
              <p:nvPr/>
            </p:nvSpPr>
            <p:spPr>
              <a:xfrm>
                <a:off x="8984268" y="2122667"/>
                <a:ext cx="59724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/>
                  <a:t>.4313006</a:t>
                </a: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75D4C5F6-222F-B443-ABEF-B46E5B7F49F1}"/>
                  </a:ext>
                </a:extLst>
              </p:cNvPr>
              <p:cNvSpPr txBox="1"/>
              <p:nvPr/>
            </p:nvSpPr>
            <p:spPr>
              <a:xfrm>
                <a:off x="9569850" y="2122667"/>
                <a:ext cx="59724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/>
                  <a:t>.4313724</a:t>
                </a: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8685ACE0-A47E-8543-B006-9CE1BEA63BC3}"/>
                  </a:ext>
                </a:extLst>
              </p:cNvPr>
              <p:cNvSpPr txBox="1"/>
              <p:nvPr/>
            </p:nvSpPr>
            <p:spPr>
              <a:xfrm>
                <a:off x="10155432" y="2122667"/>
                <a:ext cx="59724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/>
                  <a:t>.4314027</a:t>
                </a: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06752F5A-CBAE-4343-8CD2-E9A116E6C535}"/>
                  </a:ext>
                </a:extLst>
              </p:cNvPr>
              <p:cNvSpPr txBox="1"/>
              <p:nvPr/>
            </p:nvSpPr>
            <p:spPr>
              <a:xfrm>
                <a:off x="10741014" y="2122667"/>
                <a:ext cx="59724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/>
                  <a:t>.4314346</a:t>
                </a: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065F6092-EDEE-BD4C-A352-88AB6FED509F}"/>
                  </a:ext>
                </a:extLst>
              </p:cNvPr>
              <p:cNvSpPr txBox="1"/>
              <p:nvPr/>
            </p:nvSpPr>
            <p:spPr>
              <a:xfrm>
                <a:off x="11326602" y="2122667"/>
                <a:ext cx="59724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/>
                  <a:t>.4314666</a:t>
                </a: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EE5D6C5-8D41-D442-8D9C-DBB4C8296B92}"/>
                  </a:ext>
                </a:extLst>
              </p:cNvPr>
              <p:cNvSpPr txBox="1"/>
              <p:nvPr/>
            </p:nvSpPr>
            <p:spPr>
              <a:xfrm>
                <a:off x="1368216" y="3126361"/>
                <a:ext cx="575609" cy="2772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dirty="0"/>
                  <a:t>3.jpg</a:t>
                </a: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3FB8F5E6-2139-9344-AAA8-5D03C714F6C1}"/>
                  </a:ext>
                </a:extLst>
              </p:cNvPr>
              <p:cNvSpPr txBox="1"/>
              <p:nvPr/>
            </p:nvSpPr>
            <p:spPr>
              <a:xfrm>
                <a:off x="2540542" y="3126361"/>
                <a:ext cx="575609" cy="2772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dirty="0"/>
                  <a:t>14.jpg</a:t>
                </a: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B626B222-95EF-614A-9B82-7026741D2414}"/>
                  </a:ext>
                </a:extLst>
              </p:cNvPr>
              <p:cNvSpPr txBox="1"/>
              <p:nvPr/>
            </p:nvSpPr>
            <p:spPr>
              <a:xfrm>
                <a:off x="1954379" y="3126361"/>
                <a:ext cx="575609" cy="2772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dirty="0"/>
                  <a:t>12.jpg</a:t>
                </a: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4AC7581A-8F20-794E-B6E8-60E1A0561ADC}"/>
                  </a:ext>
                </a:extLst>
              </p:cNvPr>
              <p:cNvSpPr txBox="1"/>
              <p:nvPr/>
            </p:nvSpPr>
            <p:spPr>
              <a:xfrm>
                <a:off x="3126705" y="3126361"/>
                <a:ext cx="575609" cy="2772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dirty="0"/>
                  <a:t>11.jpg</a:t>
                </a: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73EF3E9-F5EC-3B44-BAA1-2B78D619FB54}"/>
                  </a:ext>
                </a:extLst>
              </p:cNvPr>
              <p:cNvSpPr txBox="1"/>
              <p:nvPr/>
            </p:nvSpPr>
            <p:spPr>
              <a:xfrm>
                <a:off x="3712868" y="3126361"/>
                <a:ext cx="575609" cy="2772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dirty="0"/>
                  <a:t>15.jpg</a:t>
                </a: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673BA213-006E-024D-8C1A-D434ADB3704C}"/>
                  </a:ext>
                </a:extLst>
              </p:cNvPr>
              <p:cNvSpPr txBox="1"/>
              <p:nvPr/>
            </p:nvSpPr>
            <p:spPr>
              <a:xfrm>
                <a:off x="4299031" y="3126361"/>
                <a:ext cx="575609" cy="2772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dirty="0"/>
                  <a:t>18.jpg</a:t>
                </a: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5DF99978-91FA-944C-9E0B-B0AF4E8CEE13}"/>
                  </a:ext>
                </a:extLst>
              </p:cNvPr>
              <p:cNvSpPr txBox="1"/>
              <p:nvPr/>
            </p:nvSpPr>
            <p:spPr>
              <a:xfrm>
                <a:off x="4885194" y="3126361"/>
                <a:ext cx="575609" cy="2772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dirty="0"/>
                  <a:t>6.jpg</a:t>
                </a: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37565A33-052E-1448-8A62-A5B17D74FD50}"/>
                  </a:ext>
                </a:extLst>
              </p:cNvPr>
              <p:cNvSpPr txBox="1"/>
              <p:nvPr/>
            </p:nvSpPr>
            <p:spPr>
              <a:xfrm>
                <a:off x="5471357" y="3126361"/>
                <a:ext cx="575609" cy="2772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dirty="0"/>
                  <a:t>1.jpg</a:t>
                </a: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C2AEB5E3-BD82-964D-A571-75C89CFFB9CF}"/>
                  </a:ext>
                </a:extLst>
              </p:cNvPr>
              <p:cNvSpPr txBox="1"/>
              <p:nvPr/>
            </p:nvSpPr>
            <p:spPr>
              <a:xfrm>
                <a:off x="6057520" y="3126361"/>
                <a:ext cx="575609" cy="2772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dirty="0"/>
                  <a:t>5.jpg</a:t>
                </a: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9CAE0947-9F7A-F844-A4E3-DF6F953A1131}"/>
                  </a:ext>
                </a:extLst>
              </p:cNvPr>
              <p:cNvSpPr txBox="1"/>
              <p:nvPr/>
            </p:nvSpPr>
            <p:spPr>
              <a:xfrm>
                <a:off x="6643683" y="3126361"/>
                <a:ext cx="575609" cy="2772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dirty="0"/>
                  <a:t>17.jpg</a:t>
                </a: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A521B8B-4134-1E4D-A83A-90514B718132}"/>
                  </a:ext>
                </a:extLst>
              </p:cNvPr>
              <p:cNvSpPr txBox="1"/>
              <p:nvPr/>
            </p:nvSpPr>
            <p:spPr>
              <a:xfrm>
                <a:off x="7229846" y="3126361"/>
                <a:ext cx="575609" cy="2772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dirty="0"/>
                  <a:t>2.jpg</a:t>
                </a: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29D603F4-9B10-2342-888E-CB8D72E44029}"/>
                  </a:ext>
                </a:extLst>
              </p:cNvPr>
              <p:cNvSpPr txBox="1"/>
              <p:nvPr/>
            </p:nvSpPr>
            <p:spPr>
              <a:xfrm>
                <a:off x="7816009" y="3126361"/>
                <a:ext cx="575609" cy="2772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dirty="0"/>
                  <a:t>10.jpg</a:t>
                </a:r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303598EE-4720-F44E-814C-4B969DF3BE24}"/>
                  </a:ext>
                </a:extLst>
              </p:cNvPr>
              <p:cNvSpPr txBox="1"/>
              <p:nvPr/>
            </p:nvSpPr>
            <p:spPr>
              <a:xfrm>
                <a:off x="8402172" y="3126361"/>
                <a:ext cx="575609" cy="2772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dirty="0"/>
                  <a:t>13.jpg</a:t>
                </a: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A90863C0-D546-FB46-A1DB-669F1DEC0D2E}"/>
                  </a:ext>
                </a:extLst>
              </p:cNvPr>
              <p:cNvSpPr txBox="1"/>
              <p:nvPr/>
            </p:nvSpPr>
            <p:spPr>
              <a:xfrm>
                <a:off x="8988335" y="3126361"/>
                <a:ext cx="575609" cy="2772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dirty="0"/>
                  <a:t>7.jpg</a:t>
                </a:r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90ADDA59-BFA5-5242-8D53-C2AA3BB85ED2}"/>
                  </a:ext>
                </a:extLst>
              </p:cNvPr>
              <p:cNvSpPr txBox="1"/>
              <p:nvPr/>
            </p:nvSpPr>
            <p:spPr>
              <a:xfrm>
                <a:off x="9574498" y="3126361"/>
                <a:ext cx="575609" cy="2772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dirty="0"/>
                  <a:t>8.jpg</a:t>
                </a: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283C465D-63D7-1B48-8B49-F88C91827296}"/>
                  </a:ext>
                </a:extLst>
              </p:cNvPr>
              <p:cNvSpPr txBox="1"/>
              <p:nvPr/>
            </p:nvSpPr>
            <p:spPr>
              <a:xfrm>
                <a:off x="10160661" y="3126361"/>
                <a:ext cx="575609" cy="2772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dirty="0"/>
                  <a:t>9.jpg</a:t>
                </a: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0970FC58-32A1-844C-92FD-9648A8BAC3E6}"/>
                  </a:ext>
                </a:extLst>
              </p:cNvPr>
              <p:cNvSpPr txBox="1"/>
              <p:nvPr/>
            </p:nvSpPr>
            <p:spPr>
              <a:xfrm>
                <a:off x="10746824" y="3126361"/>
                <a:ext cx="575609" cy="2772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dirty="0"/>
                  <a:t>16.jpg</a:t>
                </a: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AAAA280B-0592-3848-B695-5340A81719F6}"/>
                  </a:ext>
                </a:extLst>
              </p:cNvPr>
              <p:cNvSpPr txBox="1"/>
              <p:nvPr/>
            </p:nvSpPr>
            <p:spPr>
              <a:xfrm>
                <a:off x="11332985" y="3126361"/>
                <a:ext cx="575609" cy="2772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dirty="0"/>
                  <a:t>4.jpg</a:t>
                </a:r>
              </a:p>
            </p:txBody>
          </p:sp>
        </p:grp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8CB3D6B-BE12-F74D-9763-0432CEFCF291}"/>
                </a:ext>
              </a:extLst>
            </p:cNvPr>
            <p:cNvSpPr txBox="1"/>
            <p:nvPr/>
          </p:nvSpPr>
          <p:spPr>
            <a:xfrm>
              <a:off x="268154" y="2726896"/>
              <a:ext cx="6060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Sorted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5925095A-7A86-D146-B595-A411D89B2D19}"/>
                </a:ext>
              </a:extLst>
            </p:cNvPr>
            <p:cNvSpPr txBox="1"/>
            <p:nvPr/>
          </p:nvSpPr>
          <p:spPr>
            <a:xfrm>
              <a:off x="268154" y="4553696"/>
              <a:ext cx="9403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Segregation</a:t>
              </a:r>
            </a:p>
          </p:txBody>
        </p: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856059F7-F7DB-B94C-A568-FC50241E15B8}"/>
                </a:ext>
              </a:extLst>
            </p:cNvPr>
            <p:cNvGrpSpPr/>
            <p:nvPr/>
          </p:nvGrpSpPr>
          <p:grpSpPr>
            <a:xfrm>
              <a:off x="2663611" y="3916522"/>
              <a:ext cx="7989277" cy="1841832"/>
              <a:chOff x="2663611" y="3916522"/>
              <a:chExt cx="7989277" cy="1841832"/>
            </a:xfrm>
          </p:grpSpPr>
          <p:pic>
            <p:nvPicPr>
              <p:cNvPr id="176" name="Picture 175">
                <a:extLst>
                  <a:ext uri="{FF2B5EF4-FFF2-40B4-BE49-F238E27FC236}">
                    <a16:creationId xmlns:a16="http://schemas.microsoft.com/office/drawing/2014/main" id="{CF17960C-EB64-5642-8560-823AF760E0F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2464" t="10369" r="9902" b="10296"/>
              <a:stretch/>
            </p:blipFill>
            <p:spPr>
              <a:xfrm>
                <a:off x="2663611" y="3916522"/>
                <a:ext cx="7989277" cy="598247"/>
              </a:xfrm>
              <a:prstGeom prst="rect">
                <a:avLst/>
              </a:prstGeom>
            </p:spPr>
          </p:pic>
          <p:pic>
            <p:nvPicPr>
              <p:cNvPr id="178" name="Picture 177" descr="A picture containing text, helmet, dessert&#10;&#10;Description automatically generated">
                <a:extLst>
                  <a:ext uri="{FF2B5EF4-FFF2-40B4-BE49-F238E27FC236}">
                    <a16:creationId xmlns:a16="http://schemas.microsoft.com/office/drawing/2014/main" id="{E3621EB7-6C18-8844-B4DE-223A0038E66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2674" t="10817" r="9236" b="11241"/>
              <a:stretch/>
            </p:blipFill>
            <p:spPr>
              <a:xfrm>
                <a:off x="5155982" y="4869622"/>
                <a:ext cx="3004535" cy="572807"/>
              </a:xfrm>
              <a:prstGeom prst="rect">
                <a:avLst/>
              </a:prstGeom>
            </p:spPr>
          </p:pic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6B746043-340F-1D41-AB5A-C6E189FB0A00}"/>
                  </a:ext>
                </a:extLst>
              </p:cNvPr>
              <p:cNvSpPr txBox="1"/>
              <p:nvPr/>
            </p:nvSpPr>
            <p:spPr>
              <a:xfrm>
                <a:off x="6200432" y="4553696"/>
                <a:ext cx="9156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Sequence 1</a:t>
                </a: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9F7EE319-C24A-9346-8442-31605BAEFC8B}"/>
                  </a:ext>
                </a:extLst>
              </p:cNvPr>
              <p:cNvSpPr txBox="1"/>
              <p:nvPr/>
            </p:nvSpPr>
            <p:spPr>
              <a:xfrm>
                <a:off x="6200432" y="5481355"/>
                <a:ext cx="9156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Sequence 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19357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192</Words>
  <Application>Microsoft Macintosh PowerPoint</Application>
  <PresentationFormat>Widescreen</PresentationFormat>
  <Paragraphs>79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Asheesh Sharma</dc:creator>
  <cp:lastModifiedBy>Asheesh Sharma</cp:lastModifiedBy>
  <cp:revision>1</cp:revision>
  <dcterms:created xsi:type="dcterms:W3CDTF">2022-02-23T17:41:50Z</dcterms:created>
  <dcterms:modified xsi:type="dcterms:W3CDTF">2022-02-23T19:55:40Z</dcterms:modified>
</cp:coreProperties>
</file>