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IK HAMEED.A" initials="SH" lastIdx="1" clrIdx="0">
    <p:extLst>
      <p:ext uri="{19B8F6BF-5375-455C-9EA6-DF929625EA0E}">
        <p15:presenceInfo xmlns:p15="http://schemas.microsoft.com/office/powerpoint/2012/main" userId="af25cbc5ee99b1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880" y="3653156"/>
            <a:ext cx="8977392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US" sz="2800" spc="-5" dirty="0">
                <a:latin typeface="Times New Roman"/>
                <a:cs typeface="Times New Roman"/>
              </a:rPr>
              <a:t> SHEIK HAMEED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US" sz="2800" spc="-10" dirty="0">
                <a:latin typeface="Times New Roman"/>
                <a:cs typeface="Times New Roman"/>
              </a:rPr>
              <a:t>5</a:t>
            </a:r>
            <a:r>
              <a:rPr lang="en-GB" sz="2800" spc="-10" dirty="0">
                <a:latin typeface="Times New Roman"/>
                <a:cs typeface="Times New Roman"/>
              </a:rPr>
              <a:t>5</a:t>
            </a:r>
            <a:r>
              <a:rPr lang="en-US" sz="2800" spc="-10" dirty="0">
                <a:latin typeface="Times New Roman"/>
                <a:cs typeface="Times New Roman"/>
              </a:rPr>
              <a:t>1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lang="en-GB" sz="2800" spc="-25" dirty="0">
                <a:latin typeface="Times New Roman"/>
                <a:cs typeface="Times New Roman"/>
              </a:rPr>
              <a:t> :</a:t>
            </a:r>
            <a:r>
              <a:rPr lang="en-US" sz="2800" dirty="0">
                <a:latin typeface="Times New Roman"/>
                <a:cs typeface="Times New Roman"/>
              </a:rPr>
              <a:t>  </a:t>
            </a:r>
            <a:r>
              <a:rPr lang="en-GB" sz="2800" dirty="0">
                <a:latin typeface="Times New Roman"/>
                <a:cs typeface="Times New Roman"/>
              </a:rPr>
              <a:t>COMMERCE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lang="en-GB" sz="2800" spc="-50" dirty="0">
                <a:latin typeface="Times New Roman"/>
                <a:cs typeface="Times New Roman"/>
              </a:rPr>
              <a:t>: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GB" sz="2800" spc="-50" dirty="0">
                <a:latin typeface="Times New Roman"/>
                <a:cs typeface="Times New Roman"/>
              </a:rPr>
              <a:t>PACHAIYAPPA’S COLLEGE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FOR </a:t>
            </a:r>
            <a:r>
              <a:rPr lang="en-US" sz="2800" spc="-25" dirty="0">
                <a:latin typeface="Times New Roman"/>
                <a:cs typeface="Times New Roman"/>
              </a:rPr>
              <a:t>		   </a:t>
            </a:r>
            <a:r>
              <a:rPr lang="en-GB" sz="2800" spc="-25">
                <a:latin typeface="Times New Roman"/>
                <a:cs typeface="Times New Roman"/>
              </a:rPr>
              <a:t>             MEN</a:t>
            </a:r>
            <a:r>
              <a:rPr lang="en-GB" sz="2800" spc="-25" dirty="0">
                <a:latin typeface="Times New Roman"/>
                <a:cs typeface="Times New Roman"/>
              </a:rPr>
              <a:t>, KANCHIPURAM 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AEF6A-6EE9-5D84-E86B-2801BC5E358C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SYED SAMEER.I</cp:lastModifiedBy>
  <cp:revision>6</cp:revision>
  <dcterms:created xsi:type="dcterms:W3CDTF">2024-08-29T15:42:57Z</dcterms:created>
  <dcterms:modified xsi:type="dcterms:W3CDTF">2024-08-30T16:09:30Z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