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813109" y="1023894"/>
            <a:ext cx="10340559" cy="99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GLUCO-VISION </a:t>
            </a:r>
            <a:b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GB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-The Dia Predictor</a:t>
            </a:r>
            <a:endParaRPr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48586" y="1756695"/>
            <a:ext cx="3961825" cy="57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 : </a:t>
            </a:r>
            <a:r>
              <a:rPr lang="en-IN" dirty="0">
                <a:solidFill>
                  <a:schemeClr val="tx1"/>
                </a:solidFill>
              </a:rPr>
              <a:t>CSG-G03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540158956"/>
              </p:ext>
            </p:extLst>
          </p:nvPr>
        </p:nvGraphicFramePr>
        <p:xfrm>
          <a:off x="1147978" y="2429109"/>
          <a:ext cx="5406837" cy="2278848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808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20211CSG0056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ABHISHEK C 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20211CSG0071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VISHWAS B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20211CSG0058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RASHMI V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20211CSG0043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THANYA PATEL R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8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858000" y="2435789"/>
            <a:ext cx="5136494" cy="209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Sandhya L</a:t>
            </a:r>
            <a:endParaRPr lang="en-GB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Assistant Professor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School of Computer Science</a:t>
            </a: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and 	Engineering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Presidency University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95446" y="312892"/>
            <a:ext cx="3961825" cy="57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26762" y="4473945"/>
            <a:ext cx="12223153" cy="162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CapStone Project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Saira Banu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Athem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Manjula H M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1E30A7-BCA2-7D04-DCEE-5E2CA22C2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58577"/>
              </p:ext>
            </p:extLst>
          </p:nvPr>
        </p:nvGraphicFramePr>
        <p:xfrm>
          <a:off x="648586" y="2435790"/>
          <a:ext cx="6060558" cy="1976725"/>
        </p:xfrm>
        <a:graphic>
          <a:graphicData uri="http://schemas.openxmlformats.org/drawingml/2006/table">
            <a:tbl>
              <a:tblPr firstRow="1" bandRow="1"/>
              <a:tblGrid>
                <a:gridCol w="3030279">
                  <a:extLst>
                    <a:ext uri="{9D8B030D-6E8A-4147-A177-3AD203B41FA5}">
                      <a16:colId xmlns:a16="http://schemas.microsoft.com/office/drawing/2014/main" val="3303170109"/>
                    </a:ext>
                  </a:extLst>
                </a:gridCol>
                <a:gridCol w="3030279">
                  <a:extLst>
                    <a:ext uri="{9D8B030D-6E8A-4147-A177-3AD203B41FA5}">
                      <a16:colId xmlns:a16="http://schemas.microsoft.com/office/drawing/2014/main" val="774885198"/>
                    </a:ext>
                  </a:extLst>
                </a:gridCol>
              </a:tblGrid>
              <a:tr h="3953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789192"/>
                  </a:ext>
                </a:extLst>
              </a:tr>
              <a:tr h="39534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554235"/>
                  </a:ext>
                </a:extLst>
              </a:tr>
              <a:tr h="3953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10289"/>
                  </a:ext>
                </a:extLst>
              </a:tr>
              <a:tr h="39534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973"/>
                  </a:ext>
                </a:extLst>
              </a:tr>
              <a:tr h="3953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45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Reddy's Labs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</a:t>
            </a: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 : </a:t>
            </a:r>
            <a:r>
              <a:rPr lang="en-US" sz="2000" dirty="0">
                <a:latin typeface="Bookman Old Style" panose="02050604050505020204" pitchFamily="18" charset="0"/>
                <a:ea typeface="Cambria" panose="02040503050406030204" pitchFamily="18" charset="0"/>
              </a:rPr>
              <a:t>Leveraging data to solve for Non-communicable 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  <a:ea typeface="Cambria" panose="02040503050406030204" pitchFamily="18" charset="0"/>
              </a:rPr>
              <a:t>                                    Disease diagnosis and healthcare delivery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 : </a:t>
            </a:r>
            <a:r>
              <a:rPr lang="en-IN" dirty="0">
                <a:latin typeface="Sylfaen" panose="010A0502050306030303" pitchFamily="18" charset="0"/>
              </a:rPr>
              <a:t>Complex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dirty="0">
                <a:latin typeface="Sylfaen" panose="010A0502050306030303" pitchFamily="18" charset="0"/>
              </a:rPr>
              <a:t> </a:t>
            </a:r>
            <a:endParaRPr dirty="0">
              <a:latin typeface="Sylfaen" panose="010A0502050306030303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Frontend: HTML, CSS</a:t>
            </a:r>
            <a:endParaRPr lang="en-US" b="0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Backend: Flask (Python framework)</a:t>
            </a:r>
            <a:endParaRPr lang="en-US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Database: MySQL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Programming Languages : Python 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endParaRPr lang="en-US" b="0" i="0" dirty="0">
              <a:solidFill>
                <a:srgbClr val="202124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Machine Learning Model: Scikit-learn, Pandas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 Source :  The Pima dataset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  <a:ea typeface="Cambria" panose="02040503050406030204" pitchFamily="18" charset="0"/>
              </a:rPr>
              <a:t>Git Hub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﻿blinker==1.8.2 			click==8.1.7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colorama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==0.4.6 		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Flask==3.0.3	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gunicorn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==23.0.0 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itsdangerous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==2.2.0	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Jinja2==3.1.4	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joblib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==1.4.2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MarkupSafe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==2.1.5	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==0.0.3	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-connector==2.2.9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-connector-python==9.0.0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mysqlclient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==2.2.4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==2.1.1		packaging==24.1	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pandas==2.2.2			python-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dateutil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==2.9.0.post0  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pytz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==2024.1		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scikit-learn==1.5.1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scipy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==1.14.1		six==1.16.0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threadpoolctl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==3.5.0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tzdata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==2024.1		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Werkzeug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==3.0.4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Expected Outcomes: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functional web-based diabetes prediction tool.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Increased user awareness about diabetes risks.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Personalized recommendations for diabetes prevention.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0095B-5742-EB7C-C008-DEFFA614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28" y="1099634"/>
            <a:ext cx="8348744" cy="49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WHO : NCD’S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https://www.who.int/india/health-topics/mobile-technology-for-preventing-ncds</a:t>
            </a:r>
          </a:p>
          <a:p>
            <a:pPr marL="152400" indent="0">
              <a:spcBef>
                <a:spcPts val="0"/>
              </a:spcBef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Diabetes prediction using machine learning algorithms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u="sng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https://www.sciencedirect.com/science/article/pii/S1877050920300557</a:t>
            </a:r>
            <a:endParaRPr u="sng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430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Cambria</vt:lpstr>
      <vt:lpstr>Roboto</vt:lpstr>
      <vt:lpstr>Sylfaen</vt:lpstr>
      <vt:lpstr>Times New Roman</vt:lpstr>
      <vt:lpstr>Verdana</vt:lpstr>
      <vt:lpstr>Wingdings</vt:lpstr>
      <vt:lpstr>Bioinformatics</vt:lpstr>
      <vt:lpstr>GLUCO-VISION                                                      -The Dia Predictor</vt:lpstr>
      <vt:lpstr>Content</vt:lpstr>
      <vt:lpstr>Problem Statement Number: 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Abhishek C  B</cp:lastModifiedBy>
  <cp:revision>33</cp:revision>
  <dcterms:modified xsi:type="dcterms:W3CDTF">2024-09-17T06:19:12Z</dcterms:modified>
</cp:coreProperties>
</file>