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3" r:id="rId5"/>
    <p:sldId id="274" r:id="rId6"/>
    <p:sldId id="280" r:id="rId7"/>
    <p:sldId id="278" r:id="rId8"/>
    <p:sldId id="275" r:id="rId9"/>
    <p:sldId id="277" r:id="rId10"/>
    <p:sldId id="271" r:id="rId11"/>
    <p:sldId id="272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9A500"/>
    <a:srgbClr val="F7C417"/>
    <a:srgbClr val="D5982B"/>
    <a:srgbClr val="7F6000"/>
    <a:srgbClr val="2C2C2C"/>
    <a:srgbClr val="F9FDFF"/>
    <a:srgbClr val="E6EBEE"/>
    <a:srgbClr val="ECF0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2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5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0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2314-485A-465A-85DB-BF1EF8F4865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F42-E73C-4D47-986E-9E536055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703729" y="1925587"/>
            <a:ext cx="6854167" cy="2773739"/>
            <a:chOff x="1974524" y="2621149"/>
            <a:chExt cx="6854167" cy="2773739"/>
          </a:xfrm>
        </p:grpSpPr>
        <p:sp>
          <p:nvSpPr>
            <p:cNvPr id="17" name="직사각형 16"/>
            <p:cNvSpPr/>
            <p:nvPr/>
          </p:nvSpPr>
          <p:spPr>
            <a:xfrm>
              <a:off x="1974524" y="2621149"/>
              <a:ext cx="4129359" cy="1022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T I M E   I S   </a:t>
              </a:r>
              <a:r>
                <a:rPr lang="en-US" altLang="ko-KR" sz="2400" dirty="0" smtClean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P O W E R</a:t>
              </a:r>
              <a:endParaRPr lang="en-US" altLang="ko-KR" sz="4000" dirty="0" smtClean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97870" y="3076638"/>
              <a:ext cx="6630821" cy="2318250"/>
              <a:chOff x="2197870" y="3076638"/>
              <a:chExt cx="6630821" cy="231825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197870" y="3076638"/>
                <a:ext cx="6630821" cy="2318250"/>
                <a:chOff x="1893070" y="2372445"/>
                <a:chExt cx="6630821" cy="2318250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1893070" y="2372445"/>
                  <a:ext cx="3682669" cy="16610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T I M E</a:t>
                  </a: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977857" y="3029675"/>
                  <a:ext cx="3546034" cy="16610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F A L L</a:t>
                  </a: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 rot="2485610">
                <a:off x="5336606" y="3996918"/>
                <a:ext cx="325295" cy="691533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7477183" y="4305802"/>
            <a:ext cx="2080713" cy="570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 AubeCiel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조작 방법</a:t>
            </a:r>
            <a:endParaRPr lang="ko-KR" altLang="en-US" sz="3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20" name="그룹 19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85" y="1722451"/>
            <a:ext cx="6770682" cy="3808508"/>
          </a:xfrm>
          <a:prstGeom prst="rect">
            <a:avLst/>
          </a:prstGeom>
        </p:spPr>
      </p:pic>
      <p:sp>
        <p:nvSpPr>
          <p:cNvPr id="4" name="설명선 1 3"/>
          <p:cNvSpPr/>
          <p:nvPr/>
        </p:nvSpPr>
        <p:spPr>
          <a:xfrm>
            <a:off x="2751667" y="4724400"/>
            <a:ext cx="1684866" cy="643467"/>
          </a:xfrm>
          <a:prstGeom prst="borderCallout1">
            <a:avLst>
              <a:gd name="adj1" fmla="val 97697"/>
              <a:gd name="adj2" fmla="val 50963"/>
              <a:gd name="adj3" fmla="val 170395"/>
              <a:gd name="adj4" fmla="val 50612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4600" y="5822041"/>
            <a:ext cx="2150533" cy="58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18" name="설명선 1 17"/>
          <p:cNvSpPr/>
          <p:nvPr/>
        </p:nvSpPr>
        <p:spPr>
          <a:xfrm>
            <a:off x="7416801" y="4724400"/>
            <a:ext cx="1684866" cy="643467"/>
          </a:xfrm>
          <a:prstGeom prst="borderCallout1">
            <a:avLst>
              <a:gd name="adj1" fmla="val 97697"/>
              <a:gd name="adj2" fmla="val 50963"/>
              <a:gd name="adj3" fmla="val 170395"/>
              <a:gd name="adj4" fmla="val 50612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31648" y="5822041"/>
            <a:ext cx="2150533" cy="58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점프</a:t>
            </a:r>
            <a:r>
              <a:rPr lang="en-US" altLang="ko-KR" dirty="0"/>
              <a:t> </a:t>
            </a:r>
            <a:r>
              <a:rPr lang="ko-KR" altLang="en-US" dirty="0" smtClean="0"/>
              <a:t>및 공격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585519" y="3851625"/>
            <a:ext cx="479953" cy="872775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5585519" y="2753930"/>
            <a:ext cx="479953" cy="872775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42728" y="3271563"/>
            <a:ext cx="57535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42728" y="4160741"/>
            <a:ext cx="57535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4488" y="3002976"/>
            <a:ext cx="2150533" cy="58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튕겨 내기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65472" y="3892937"/>
            <a:ext cx="2150533" cy="58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타임 컨트롤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 rot="5400000">
            <a:off x="3382853" y="5569311"/>
            <a:ext cx="45974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8047139" y="5569312"/>
            <a:ext cx="45974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25" grpId="0"/>
      <p:bldP spid="6" grpId="0" animBg="1"/>
      <p:bldP spid="26" grpId="0" animBg="1"/>
      <p:bldP spid="7" grpId="0" animBg="1"/>
      <p:bldP spid="27" grpId="0" animBg="1"/>
      <p:bldP spid="28" grpId="0"/>
      <p:bldP spid="29" grpId="0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시연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3" y="1722451"/>
            <a:ext cx="6676968" cy="35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5" name="직사각형 4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37785" y="2510429"/>
            <a:ext cx="1964987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기획</a:t>
            </a:r>
            <a:endParaRPr lang="en-US" altLang="ko-KR" sz="2800" dirty="0" smtClean="0"/>
          </a:p>
          <a:p>
            <a:pPr algn="ctr"/>
            <a:r>
              <a:rPr lang="ko-KR" altLang="en-US" dirty="0" smtClean="0"/>
              <a:t>정윤제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40175" y="2510428"/>
            <a:ext cx="2901925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메인 프로그래밍</a:t>
            </a:r>
            <a:endParaRPr lang="en-US" altLang="ko-KR" sz="2800" dirty="0" smtClean="0"/>
          </a:p>
          <a:p>
            <a:pPr algn="ctr"/>
            <a:r>
              <a:rPr lang="ko-KR" altLang="en-US" dirty="0" smtClean="0"/>
              <a:t>김경민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52982" y="5521596"/>
            <a:ext cx="2901925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프로그래밍</a:t>
            </a:r>
            <a:endParaRPr lang="en-US" altLang="ko-KR" sz="2800" dirty="0" smtClean="0"/>
          </a:p>
          <a:p>
            <a:pPr algn="ctr"/>
            <a:r>
              <a:rPr lang="ko-KR" altLang="en-US" dirty="0" smtClean="0"/>
              <a:t>김지훈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797740" y="5521596"/>
            <a:ext cx="2901925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그래픽</a:t>
            </a:r>
            <a:endParaRPr lang="en-US" altLang="ko-KR" sz="2800" dirty="0" smtClean="0"/>
          </a:p>
          <a:p>
            <a:pPr algn="ctr"/>
            <a:r>
              <a:rPr lang="ko-KR" altLang="en-US" dirty="0" smtClean="0"/>
              <a:t>김도경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822668" y="2510428"/>
            <a:ext cx="2901925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프로그래밍</a:t>
            </a:r>
            <a:endParaRPr lang="en-US" altLang="ko-KR" sz="2800" dirty="0" smtClean="0"/>
          </a:p>
          <a:p>
            <a:pPr algn="ctr"/>
            <a:r>
              <a:rPr lang="ko-KR" altLang="en-US" dirty="0" smtClean="0"/>
              <a:t>권준엽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08224" y="5521596"/>
            <a:ext cx="2901925" cy="75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프로그래밍</a:t>
            </a:r>
            <a:endParaRPr lang="en-US" altLang="ko-KR" sz="2800" dirty="0" smtClean="0"/>
          </a:p>
          <a:p>
            <a:pPr algn="ctr"/>
            <a:r>
              <a:rPr lang="ko-KR" altLang="en-US" dirty="0" err="1" smtClean="0"/>
              <a:t>한경태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285256" y="447318"/>
            <a:ext cx="1976747" cy="1972385"/>
          </a:xfrm>
          <a:prstGeom prst="ellipse">
            <a:avLst/>
          </a:prstGeom>
          <a:blipFill>
            <a:blip r:embed="rId2"/>
            <a:srcRect/>
            <a:stretch>
              <a:fillRect l="655" t="-26510" r="-655" b="-606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147618" y="3428075"/>
            <a:ext cx="1941612" cy="2089470"/>
          </a:xfrm>
          <a:prstGeom prst="ellipse">
            <a:avLst/>
          </a:prstGeom>
          <a:blipFill>
            <a:blip r:embed="rId3"/>
            <a:srcRect/>
            <a:stretch>
              <a:fillRect l="-1062" t="-35091" r="-666" b="-373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973"/>
          <a:stretch/>
        </p:blipFill>
        <p:spPr>
          <a:xfrm>
            <a:off x="5038841" y="516496"/>
            <a:ext cx="2112083" cy="1993932"/>
          </a:xfrm>
          <a:prstGeom prst="ellipse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-49" r="22757" b="49"/>
          <a:stretch/>
        </p:blipFill>
        <p:spPr>
          <a:xfrm>
            <a:off x="2175387" y="522077"/>
            <a:ext cx="1886074" cy="1908908"/>
          </a:xfrm>
          <a:prstGeom prst="ellipse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160014" y="3535703"/>
            <a:ext cx="1990910" cy="1937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18" y="3660804"/>
            <a:ext cx="1498150" cy="14691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5" t="27037" r="2195" b="18271"/>
          <a:stretch/>
        </p:blipFill>
        <p:spPr>
          <a:xfrm>
            <a:off x="8096395" y="3428076"/>
            <a:ext cx="2156100" cy="20963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348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CONTENTS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23" name="그룹 22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504663" y="2053713"/>
            <a:ext cx="934823" cy="644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01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439486" y="1974592"/>
            <a:ext cx="7090202" cy="2908816"/>
            <a:chOff x="1732065" y="1974592"/>
            <a:chExt cx="7090202" cy="2908816"/>
          </a:xfrm>
        </p:grpSpPr>
        <p:sp>
          <p:nvSpPr>
            <p:cNvPr id="16" name="직사각형 15"/>
            <p:cNvSpPr/>
            <p:nvPr/>
          </p:nvSpPr>
          <p:spPr>
            <a:xfrm>
              <a:off x="1732065" y="1974592"/>
              <a:ext cx="4066616" cy="2908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 smtClean="0"/>
                <a:t>게임 개요</a:t>
              </a:r>
              <a:endParaRPr lang="en-US" altLang="ko-KR" sz="2800" dirty="0" smtClean="0"/>
            </a:p>
            <a:p>
              <a:pPr marL="514350" indent="-514350">
                <a:buAutoNum type="arabicPeriod"/>
              </a:pPr>
              <a:endParaRPr lang="en-US" altLang="ko-KR" sz="2800" dirty="0"/>
            </a:p>
            <a:p>
              <a:pPr marL="514350" indent="-514350">
                <a:buAutoNum type="arabicPeriod"/>
              </a:pPr>
              <a:endParaRPr lang="en-US" altLang="ko-KR" sz="2800" dirty="0" smtClean="0"/>
            </a:p>
            <a:p>
              <a:pPr marL="514350" indent="-514350">
                <a:buAutoNum type="arabicPeriod"/>
              </a:pPr>
              <a:endParaRPr lang="en-US" altLang="ko-KR" sz="2800" dirty="0" smtClean="0"/>
            </a:p>
            <a:p>
              <a:endParaRPr lang="en-US" altLang="ko-KR" sz="2800" dirty="0" smtClean="0"/>
            </a:p>
            <a:p>
              <a:r>
                <a:rPr lang="ko-KR" altLang="en-US" sz="2800" dirty="0" smtClean="0"/>
                <a:t>조작 방법</a:t>
              </a:r>
              <a:endParaRPr lang="en-US" altLang="ko-KR" sz="2800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0518" y="1974592"/>
              <a:ext cx="2381749" cy="2908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 smtClean="0"/>
                <a:t>게임 특징</a:t>
              </a:r>
              <a:endParaRPr lang="en-US" altLang="ko-KR" sz="2800" dirty="0" smtClean="0"/>
            </a:p>
            <a:p>
              <a:endParaRPr lang="en-US" altLang="ko-KR" sz="2800" dirty="0" smtClean="0"/>
            </a:p>
            <a:p>
              <a:endParaRPr lang="en-US" altLang="ko-KR" sz="2800" dirty="0"/>
            </a:p>
            <a:p>
              <a:endParaRPr lang="en-US" altLang="ko-KR" sz="2800" dirty="0" smtClean="0"/>
            </a:p>
            <a:p>
              <a:endParaRPr lang="en-US" altLang="ko-KR" sz="2800" dirty="0" smtClean="0"/>
            </a:p>
            <a:p>
              <a:r>
                <a:rPr lang="ko-KR" altLang="en-US" sz="2800" dirty="0" smtClean="0"/>
                <a:t>게임 시연</a:t>
              </a:r>
              <a:endParaRPr lang="en-US" altLang="ko-KR" sz="2800" dirty="0" smtClean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213116" y="2025392"/>
            <a:ext cx="934823" cy="6440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02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7213116" y="4159307"/>
            <a:ext cx="934823" cy="644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04</a:t>
            </a:r>
            <a:endParaRPr lang="ko-KR" altLang="en-US" sz="2800" dirty="0"/>
          </a:p>
        </p:txBody>
      </p:sp>
      <p:sp>
        <p:nvSpPr>
          <p:cNvPr id="21" name="직사각형 20"/>
          <p:cNvSpPr/>
          <p:nvPr/>
        </p:nvSpPr>
        <p:spPr>
          <a:xfrm>
            <a:off x="2504663" y="4159307"/>
            <a:ext cx="934823" cy="6440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0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개요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58" y="2461604"/>
            <a:ext cx="3882769" cy="181477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353496" y="4697358"/>
            <a:ext cx="5279999" cy="153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포탈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+ 2D = TIME FALL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28" name="그룹 27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456000" y="1211996"/>
            <a:ext cx="5279999" cy="68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‘TIME IS POWER’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64" y="2393244"/>
            <a:ext cx="3107267" cy="20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11" name="직사각형 10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9" name="그룹 8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개요</a:t>
            </a:r>
            <a:endParaRPr lang="ko-KR" altLang="en-US" sz="3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505739" y="1946272"/>
            <a:ext cx="3180522" cy="2965455"/>
            <a:chOff x="4464053" y="1916613"/>
            <a:chExt cx="3180522" cy="2965455"/>
          </a:xfrm>
        </p:grpSpPr>
        <p:sp>
          <p:nvSpPr>
            <p:cNvPr id="19" name="타원 18"/>
            <p:cNvSpPr/>
            <p:nvPr/>
          </p:nvSpPr>
          <p:spPr>
            <a:xfrm>
              <a:off x="6054314" y="3291807"/>
              <a:ext cx="1590261" cy="15902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플랫폼</a:t>
              </a:r>
              <a:endParaRPr lang="ko-KR" altLang="en-US" sz="16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64053" y="3291806"/>
              <a:ext cx="1590261" cy="15902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장르</a:t>
              </a:r>
              <a:endParaRPr lang="ko-KR" altLang="en-US" sz="16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59183" y="1916613"/>
              <a:ext cx="1590261" cy="15902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컨셉</a:t>
              </a:r>
              <a:endParaRPr lang="ko-KR" altLang="en-US" sz="1600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334881" y="4626167"/>
            <a:ext cx="2512579" cy="83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2D </a:t>
            </a:r>
            <a:r>
              <a:rPr lang="ko-KR" altLang="en-US" dirty="0" smtClean="0"/>
              <a:t>횡스크롤</a:t>
            </a:r>
            <a:r>
              <a:rPr lang="ko-KR" altLang="en-US" dirty="0"/>
              <a:t> </a:t>
            </a:r>
            <a:r>
              <a:rPr lang="ko-KR" altLang="en-US" dirty="0" smtClean="0"/>
              <a:t>플랫포머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594415" y="4626167"/>
            <a:ext cx="1340386" cy="83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안드로이드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19520" y="1004082"/>
            <a:ext cx="2752960" cy="83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돌연변이가 된 주인공의 연구소 탈출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0" y="3128682"/>
            <a:ext cx="3110270" cy="15551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7" y="3056652"/>
            <a:ext cx="2831993" cy="169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5" name="직사각형 4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특징</a:t>
            </a:r>
            <a:endParaRPr lang="ko-KR" altLang="en-US" sz="3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12" name="그룹 11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47274"/>
            <a:ext cx="6058748" cy="702979"/>
            <a:chOff x="0" y="1847274"/>
            <a:chExt cx="6058748" cy="1248264"/>
          </a:xfrm>
          <a:solidFill>
            <a:schemeClr val="accent2">
              <a:lumMod val="75000"/>
            </a:schemeClr>
          </a:solidFill>
        </p:grpSpPr>
        <p:sp>
          <p:nvSpPr>
            <p:cNvPr id="17" name="한쪽 모서리가 잘린 사각형 16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튕겨 내기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37409" y="3574006"/>
            <a:ext cx="6054591" cy="779879"/>
            <a:chOff x="6137409" y="4253513"/>
            <a:chExt cx="6054591" cy="1248264"/>
          </a:xfrm>
          <a:solidFill>
            <a:schemeClr val="accent4">
              <a:lumMod val="75000"/>
            </a:schemeClr>
          </a:solidFill>
        </p:grpSpPr>
        <p:sp>
          <p:nvSpPr>
            <p:cNvPr id="20" name="한쪽 모서리가 잘린 사각형 19"/>
            <p:cNvSpPr/>
            <p:nvPr/>
          </p:nvSpPr>
          <p:spPr>
            <a:xfrm flipH="1">
              <a:off x="6137410" y="4253513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37409" y="4498030"/>
              <a:ext cx="4910891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타임 컨트롤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0" y="5404207"/>
            <a:ext cx="6058748" cy="702979"/>
            <a:chOff x="0" y="1847274"/>
            <a:chExt cx="6058748" cy="1248264"/>
          </a:xfrm>
          <a:solidFill>
            <a:schemeClr val="accent5">
              <a:lumMod val="75000"/>
            </a:schemeClr>
          </a:solidFill>
        </p:grpSpPr>
        <p:sp>
          <p:nvSpPr>
            <p:cNvPr id="23" name="한쪽 모서리가 잘린 사각형 22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라이딩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flipH="1">
            <a:off x="6903924" y="830581"/>
            <a:ext cx="3284923" cy="2157285"/>
            <a:chOff x="2110223" y="2228429"/>
            <a:chExt cx="3849933" cy="252834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23" y="3456991"/>
              <a:ext cx="1477021" cy="129977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458" y="3865610"/>
              <a:ext cx="812698" cy="4825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84076" y="2393508"/>
              <a:ext cx="812698" cy="48254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027125" y="4826734"/>
            <a:ext cx="2941804" cy="1652268"/>
            <a:chOff x="7027125" y="4826734"/>
            <a:chExt cx="2941804" cy="165226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125" y="5131790"/>
              <a:ext cx="1121936" cy="98730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479" y="6089674"/>
              <a:ext cx="655708" cy="38932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863" y="5541909"/>
              <a:ext cx="655708" cy="38932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221" y="4826734"/>
              <a:ext cx="655708" cy="389328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2309161" y="3245076"/>
            <a:ext cx="2850906" cy="1381467"/>
            <a:chOff x="1614755" y="3501467"/>
            <a:chExt cx="4391674" cy="2128079"/>
          </a:xfrm>
        </p:grpSpPr>
        <p:sp>
          <p:nvSpPr>
            <p:cNvPr id="34" name="직사각형 33"/>
            <p:cNvSpPr/>
            <p:nvPr/>
          </p:nvSpPr>
          <p:spPr>
            <a:xfrm>
              <a:off x="1614755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21064" y="3506456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81324" y="3506456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62746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56040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77307" y="3501467"/>
              <a:ext cx="2429122" cy="212309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3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5" name="직사각형 4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특징</a:t>
            </a:r>
            <a:endParaRPr lang="ko-KR" altLang="en-US" sz="3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12" name="그룹 11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47274"/>
            <a:ext cx="6058748" cy="702979"/>
            <a:chOff x="0" y="1847274"/>
            <a:chExt cx="6058748" cy="1248264"/>
          </a:xfrm>
          <a:solidFill>
            <a:schemeClr val="accent2">
              <a:lumMod val="75000"/>
            </a:schemeClr>
          </a:solidFill>
        </p:grpSpPr>
        <p:sp>
          <p:nvSpPr>
            <p:cNvPr id="17" name="한쪽 모서리가 잘린 사각형 16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튕겨 내기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37409" y="3574006"/>
            <a:ext cx="6054591" cy="779879"/>
            <a:chOff x="6137409" y="4253513"/>
            <a:chExt cx="6054591" cy="1248264"/>
          </a:xfrm>
          <a:solidFill>
            <a:schemeClr val="accent4">
              <a:lumMod val="75000"/>
            </a:schemeClr>
          </a:solidFill>
        </p:grpSpPr>
        <p:sp>
          <p:nvSpPr>
            <p:cNvPr id="20" name="한쪽 모서리가 잘린 사각형 19"/>
            <p:cNvSpPr/>
            <p:nvPr/>
          </p:nvSpPr>
          <p:spPr>
            <a:xfrm flipH="1">
              <a:off x="6137410" y="4253513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37409" y="4498030"/>
              <a:ext cx="4910891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타임 컨트롤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0" y="5404207"/>
            <a:ext cx="6058748" cy="702979"/>
            <a:chOff x="0" y="1847274"/>
            <a:chExt cx="6058748" cy="1248264"/>
          </a:xfrm>
          <a:solidFill>
            <a:schemeClr val="accent5">
              <a:lumMod val="75000"/>
            </a:schemeClr>
          </a:solidFill>
        </p:grpSpPr>
        <p:sp>
          <p:nvSpPr>
            <p:cNvPr id="23" name="한쪽 모서리가 잘린 사각형 22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라이딩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flipH="1">
            <a:off x="6903924" y="830581"/>
            <a:ext cx="3284923" cy="2157285"/>
            <a:chOff x="2110223" y="2228429"/>
            <a:chExt cx="3849933" cy="252834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23" y="3456991"/>
              <a:ext cx="1477021" cy="129977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458" y="3865610"/>
              <a:ext cx="812698" cy="4825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84076" y="2393508"/>
              <a:ext cx="812698" cy="48254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027125" y="4826734"/>
            <a:ext cx="2941804" cy="1652268"/>
            <a:chOff x="7027125" y="4826734"/>
            <a:chExt cx="2941804" cy="165226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125" y="5131790"/>
              <a:ext cx="1121936" cy="98730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479" y="6089674"/>
              <a:ext cx="655708" cy="38932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863" y="5541909"/>
              <a:ext cx="655708" cy="38932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221" y="4826734"/>
              <a:ext cx="655708" cy="389328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2309161" y="3245076"/>
            <a:ext cx="2850906" cy="1381467"/>
            <a:chOff x="1614755" y="3501467"/>
            <a:chExt cx="4391674" cy="2128079"/>
          </a:xfrm>
        </p:grpSpPr>
        <p:sp>
          <p:nvSpPr>
            <p:cNvPr id="34" name="직사각형 33"/>
            <p:cNvSpPr/>
            <p:nvPr/>
          </p:nvSpPr>
          <p:spPr>
            <a:xfrm>
              <a:off x="1614755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21064" y="3506456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81324" y="3506456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62746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56040" y="3501467"/>
              <a:ext cx="2429122" cy="2123090"/>
            </a:xfrm>
            <a:prstGeom prst="rect">
              <a:avLst/>
            </a:prstGeom>
            <a:blipFill dpi="0" rotWithShape="1">
              <a:blip r:embed="rId5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77307" y="3501467"/>
              <a:ext cx="2429122" cy="212309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2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8" name="직사각형 7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특징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532606" y="2956763"/>
            <a:ext cx="4614829" cy="3030665"/>
            <a:chOff x="2110223" y="2228429"/>
            <a:chExt cx="3849933" cy="252834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23" y="3456991"/>
              <a:ext cx="1477021" cy="129977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458" y="3865610"/>
              <a:ext cx="812698" cy="48254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84076" y="2393508"/>
              <a:ext cx="812698" cy="482540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>
            <a:off x="1846964" y="2391487"/>
            <a:ext cx="4453507" cy="106489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적의 총알을 튕겨내어 퍼즐을 해결하는 용도로 사용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847274"/>
            <a:ext cx="6058748" cy="702979"/>
            <a:chOff x="0" y="1847274"/>
            <a:chExt cx="6058748" cy="1248264"/>
          </a:xfrm>
          <a:solidFill>
            <a:schemeClr val="accent2">
              <a:lumMod val="75000"/>
            </a:schemeClr>
          </a:solidFill>
        </p:grpSpPr>
        <p:sp>
          <p:nvSpPr>
            <p:cNvPr id="28" name="한쪽 모서리가 잘린 사각형 27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튕겨 내기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8" name="직사각형 7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특징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006429" y="2436574"/>
            <a:ext cx="4581416" cy="106489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돌연변이 주인공은 </a:t>
            </a:r>
            <a:r>
              <a:rPr lang="ko-KR" altLang="en-US" dirty="0" smtClean="0"/>
              <a:t>자신을 제외한 </a:t>
            </a:r>
            <a:r>
              <a:rPr lang="ko-KR" altLang="en-US" dirty="0"/>
              <a:t>주변의 시간을 느리게 흘러가게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137409" y="1875830"/>
            <a:ext cx="6054591" cy="779879"/>
            <a:chOff x="6137409" y="4253513"/>
            <a:chExt cx="6054591" cy="1248264"/>
          </a:xfrm>
          <a:solidFill>
            <a:schemeClr val="accent4">
              <a:lumMod val="75000"/>
            </a:schemeClr>
          </a:solidFill>
        </p:grpSpPr>
        <p:sp>
          <p:nvSpPr>
            <p:cNvPr id="28" name="한쪽 모서리가 잘린 사각형 27"/>
            <p:cNvSpPr/>
            <p:nvPr/>
          </p:nvSpPr>
          <p:spPr>
            <a:xfrm flipH="1">
              <a:off x="6137410" y="4253513"/>
              <a:ext cx="6054590" cy="1248264"/>
            </a:xfrm>
            <a:prstGeom prst="snip1Rect">
              <a:avLst>
                <a:gd name="adj" fmla="val 28810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37409" y="4498030"/>
              <a:ext cx="4910891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타임 컨트롤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31806" y="3833945"/>
            <a:ext cx="3905603" cy="1892543"/>
            <a:chOff x="1614755" y="3501467"/>
            <a:chExt cx="4391674" cy="2128079"/>
          </a:xfrm>
        </p:grpSpPr>
        <p:sp>
          <p:nvSpPr>
            <p:cNvPr id="30" name="직사각형 29"/>
            <p:cNvSpPr/>
            <p:nvPr/>
          </p:nvSpPr>
          <p:spPr>
            <a:xfrm>
              <a:off x="1614755" y="3501467"/>
              <a:ext cx="2429122" cy="2123090"/>
            </a:xfrm>
            <a:prstGeom prst="rect">
              <a:avLst/>
            </a:prstGeom>
            <a:blipFill dpi="0" rotWithShape="1">
              <a:blip r:embed="rId2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21064" y="3506456"/>
              <a:ext cx="2429122" cy="212309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81324" y="3506456"/>
              <a:ext cx="2429122" cy="212309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62746" y="3501467"/>
              <a:ext cx="2429122" cy="2123090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56040" y="3501467"/>
              <a:ext cx="2429122" cy="2123090"/>
            </a:xfrm>
            <a:prstGeom prst="rect">
              <a:avLst/>
            </a:prstGeom>
            <a:blipFill dpi="0" rotWithShape="1">
              <a:blip r:embed="rId2">
                <a:alphaModFix amt="8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577307" y="3501467"/>
              <a:ext cx="2429122" cy="212309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2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734918" y="-910717"/>
            <a:ext cx="19661836" cy="8679434"/>
            <a:chOff x="-3832368" y="-720400"/>
            <a:chExt cx="19661836" cy="8679434"/>
          </a:xfrm>
        </p:grpSpPr>
        <p:sp>
          <p:nvSpPr>
            <p:cNvPr id="8" name="직사각형 7"/>
            <p:cNvSpPr/>
            <p:nvPr/>
          </p:nvSpPr>
          <p:spPr>
            <a:xfrm>
              <a:off x="173073" y="-389744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669643">
              <a:off x="-3832368" y="-720400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>
              <a:off x="8900945" y="6249283"/>
              <a:ext cx="2923082" cy="13790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2469643">
              <a:off x="10429808" y="71119"/>
              <a:ext cx="5399660" cy="7887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45881" y="109486"/>
            <a:ext cx="3439486" cy="94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게임 특징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587845" y="6230346"/>
            <a:ext cx="1604155" cy="600448"/>
            <a:chOff x="2197870" y="3076638"/>
            <a:chExt cx="6630821" cy="2318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7870" y="3076638"/>
              <a:ext cx="6630821" cy="2318250"/>
              <a:chOff x="1893070" y="2372445"/>
              <a:chExt cx="6630821" cy="23182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893070" y="2372445"/>
                <a:ext cx="3682669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 I M E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977857" y="3029675"/>
                <a:ext cx="3546034" cy="166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F A L L</a:t>
                </a: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 rot="2485610">
              <a:off x="5165893" y="3981463"/>
              <a:ext cx="629231" cy="6915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1877488"/>
            <a:ext cx="6058748" cy="702979"/>
            <a:chOff x="0" y="1847274"/>
            <a:chExt cx="6058748" cy="1248264"/>
          </a:xfrm>
          <a:solidFill>
            <a:schemeClr val="accent5"/>
          </a:solidFill>
        </p:grpSpPr>
        <p:sp>
          <p:nvSpPr>
            <p:cNvPr id="20" name="한쪽 모서리가 잘린 사각형 19"/>
            <p:cNvSpPr/>
            <p:nvPr/>
          </p:nvSpPr>
          <p:spPr>
            <a:xfrm>
              <a:off x="0" y="1847274"/>
              <a:ext cx="6054590" cy="1248264"/>
            </a:xfrm>
            <a:prstGeom prst="snip1Rect">
              <a:avLst>
                <a:gd name="adj" fmla="val 28810"/>
              </a:avLst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78200" y="2091788"/>
              <a:ext cx="4780548" cy="759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n w="19050">
                    <a:noFill/>
                  </a:ln>
                  <a:solidFill>
                    <a:schemeClr val="bg1"/>
                  </a:solidFill>
                </a:rPr>
                <a:t>라이딩</a:t>
              </a:r>
              <a:endParaRPr lang="en-US" altLang="ko-KR" sz="2800" dirty="0" smtClean="0">
                <a:ln w="1905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32064" y="2441046"/>
            <a:ext cx="4453507" cy="106489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타임 컨트롤 상태에서는 적의 총알 위에 올라 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835543" y="3316049"/>
            <a:ext cx="4520914" cy="2539177"/>
            <a:chOff x="7027125" y="4826734"/>
            <a:chExt cx="2941804" cy="165226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125" y="5131790"/>
              <a:ext cx="1121936" cy="98730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479" y="6089674"/>
              <a:ext cx="655708" cy="38932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863" y="5541909"/>
              <a:ext cx="655708" cy="38932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221" y="4826734"/>
              <a:ext cx="655708" cy="38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6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219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Nepu Love</dc:creator>
  <cp:lastModifiedBy>Nepu Love</cp:lastModifiedBy>
  <cp:revision>83</cp:revision>
  <dcterms:created xsi:type="dcterms:W3CDTF">2017-08-16T02:59:23Z</dcterms:created>
  <dcterms:modified xsi:type="dcterms:W3CDTF">2017-08-23T08:13:33Z</dcterms:modified>
</cp:coreProperties>
</file>