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6" r:id="rId3"/>
    <p:sldId id="273" r:id="rId4"/>
    <p:sldId id="282" r:id="rId5"/>
    <p:sldId id="286" r:id="rId6"/>
    <p:sldId id="304" r:id="rId7"/>
    <p:sldId id="272" r:id="rId8"/>
    <p:sldId id="293" r:id="rId9"/>
    <p:sldId id="301" r:id="rId10"/>
    <p:sldId id="3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10" autoAdjust="0"/>
  </p:normalViewPr>
  <p:slideViewPr>
    <p:cSldViewPr snapToGrid="0" showGuides="1">
      <p:cViewPr varScale="1">
        <p:scale>
          <a:sx n="75" d="100"/>
          <a:sy n="75" d="100"/>
        </p:scale>
        <p:origin x="931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Presently, accessibility of every little news or comments on social media has tremendous effect on the stock market.  It creates a perfect storm to make market volatile easily therefore making it volatile in short notice.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5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0969" y="537529"/>
            <a:ext cx="4986338" cy="3262311"/>
          </a:xfrm>
        </p:spPr>
        <p:txBody>
          <a:bodyPr/>
          <a:lstStyle/>
          <a:p>
            <a:r>
              <a:rPr lang="en-US" dirty="0"/>
              <a:t>Trading Spaces LTSM for SPY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0969" y="5543550"/>
            <a:ext cx="5155202" cy="11132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Attempted By: Alpa Sheladia</a:t>
            </a: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03D26D2-306B-4D0F-AAB0-2F408CC8273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003" r="28003"/>
          <a:stretch>
            <a:fillRect/>
          </a:stretch>
        </p:blipFill>
        <p:spPr>
          <a:xfrm>
            <a:off x="539023" y="5233736"/>
            <a:ext cx="3899627" cy="1624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46F193-DBA4-4751-9454-39C3E1BE5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23" y="-1"/>
            <a:ext cx="6112394" cy="52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923A9-5EB0-4B3E-80B7-931CC1C6B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50" y="1911063"/>
            <a:ext cx="5642192" cy="30358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FDA82D-BCA2-47D7-A54A-A2DB966AB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76" y="1911064"/>
            <a:ext cx="5646333" cy="303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Trading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predict market (SPY) using Machine Learning?</a:t>
            </a:r>
          </a:p>
          <a:p>
            <a:r>
              <a:rPr lang="en-US" dirty="0"/>
              <a:t>What’s the right algorithm? </a:t>
            </a:r>
          </a:p>
          <a:p>
            <a:r>
              <a:rPr lang="en-US" dirty="0"/>
              <a:t>What’s the actual data?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A5BBC9E-5ECD-4664-AE90-5EF3871F49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538" b="538"/>
          <a:stretch>
            <a:fillRect/>
          </a:stretch>
        </p:blipFill>
        <p:spPr>
          <a:xfrm>
            <a:off x="1288289" y="939800"/>
            <a:ext cx="5138058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Data Storm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Many</a:t>
            </a:r>
          </a:p>
          <a:p>
            <a:r>
              <a:rPr lang="en-US" sz="3200" dirty="0"/>
              <a:t>Expensive</a:t>
            </a:r>
          </a:p>
          <a:p>
            <a:r>
              <a:rPr lang="en-US" sz="3200" dirty="0"/>
              <a:t>Incomplete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Overwhelming</a:t>
            </a:r>
          </a:p>
          <a:p>
            <a:r>
              <a:rPr lang="en-US" sz="3200" dirty="0"/>
              <a:t>Selection Criteria</a:t>
            </a:r>
          </a:p>
          <a:p>
            <a:r>
              <a:rPr lang="en-US" sz="3200" dirty="0"/>
              <a:t>Analysis Paralysis</a:t>
            </a:r>
          </a:p>
          <a:p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E58A853-DEF0-4EC2-B763-CEA368599B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04D2853-5E28-4658-AA23-C9A088C2C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3" y="1233488"/>
            <a:ext cx="4283268" cy="53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2E51-D53F-4CA2-8BF0-E130B326D5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1475" y="-758824"/>
            <a:ext cx="11520487" cy="7588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" b="0" dirty="0">
                <a:solidFill>
                  <a:schemeClr val="bg1">
                    <a:lumMod val="95000"/>
                  </a:schemeClr>
                </a:solidFill>
              </a:rPr>
              <a:t>Slide 27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DBC911A-8A38-4390-B18F-C1CCC90A96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857" b="857"/>
          <a:stretch>
            <a:fillRect/>
          </a:stretch>
        </p:blipFill>
        <p:spPr>
          <a:xfrm>
            <a:off x="219457" y="1199134"/>
            <a:ext cx="3425446" cy="2029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FD97B1-6F1C-4B5F-9D64-B7C385B2E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9" y="5020050"/>
            <a:ext cx="3402303" cy="1579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D40E7E-BF13-44C5-BF8B-31FF854E3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57" y="3429000"/>
            <a:ext cx="3425445" cy="1390389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769AC301-F25C-46B0-B832-1557E7E92CF8}"/>
              </a:ext>
            </a:extLst>
          </p:cNvPr>
          <p:cNvSpPr txBox="1">
            <a:spLocks/>
          </p:cNvSpPr>
          <p:nvPr/>
        </p:nvSpPr>
        <p:spPr>
          <a:xfrm>
            <a:off x="225171" y="220155"/>
            <a:ext cx="11520487" cy="75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Sentiment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167F38-462E-4796-84A5-38376E1DC0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320" y="1190537"/>
            <a:ext cx="4945824" cy="25987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F971E5-2F93-4FB8-91D7-2FADE1797C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8320" y="4000877"/>
            <a:ext cx="4945824" cy="25987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B546A6-3403-412F-870E-4B67ED5581BF}"/>
              </a:ext>
            </a:extLst>
          </p:cNvPr>
          <p:cNvSpPr txBox="1"/>
          <p:nvPr/>
        </p:nvSpPr>
        <p:spPr>
          <a:xfrm>
            <a:off x="9689284" y="1466537"/>
            <a:ext cx="199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Single Layer – LTSM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1EC2F-12FD-4E05-9F52-10D509886578}"/>
              </a:ext>
            </a:extLst>
          </p:cNvPr>
          <p:cNvSpPr txBox="1"/>
          <p:nvPr/>
        </p:nvSpPr>
        <p:spPr>
          <a:xfrm>
            <a:off x="9823018" y="4336970"/>
            <a:ext cx="196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Multi- Layer - LTSM</a:t>
            </a:r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dirty="0"/>
              <a:t>Trading Signals as Input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482" y="5286018"/>
            <a:ext cx="3395852" cy="267377"/>
          </a:xfrm>
        </p:spPr>
        <p:txBody>
          <a:bodyPr>
            <a:noAutofit/>
          </a:bodyPr>
          <a:lstStyle/>
          <a:p>
            <a:r>
              <a:rPr lang="en-US" sz="3600" dirty="0"/>
              <a:t>Signals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4C56B901-8F10-481D-95C6-EFCCD2C24AB6}"/>
              </a:ext>
            </a:extLst>
          </p:cNvPr>
          <p:cNvSpPr txBox="1">
            <a:spLocks/>
          </p:cNvSpPr>
          <p:nvPr/>
        </p:nvSpPr>
        <p:spPr>
          <a:xfrm>
            <a:off x="4509622" y="5286017"/>
            <a:ext cx="3395852" cy="267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Generating Signals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22AD64E2-AA35-49FC-AB9D-E01D9045B764}"/>
              </a:ext>
            </a:extLst>
          </p:cNvPr>
          <p:cNvSpPr txBox="1">
            <a:spLocks/>
          </p:cNvSpPr>
          <p:nvPr/>
        </p:nvSpPr>
        <p:spPr>
          <a:xfrm>
            <a:off x="9247333" y="5286017"/>
            <a:ext cx="3395852" cy="267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Buy/Sells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2B11B61-EDFC-4F9A-AC1F-F563CC710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49" y="1578032"/>
            <a:ext cx="3702126" cy="303182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262E29A-49F8-49E2-99B0-64A246068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348" y="1548816"/>
            <a:ext cx="3702126" cy="31562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17CE65A-5515-4CE1-A15F-34493C225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374" y="1554582"/>
            <a:ext cx="3731477" cy="337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81CB-D0EF-4851-9DBE-E5AE7611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&amp; Loss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AD497-6281-45F0-8E9A-B25A29E7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13EC4E-FF3A-40D2-90BF-211D00F80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71" y="1551443"/>
            <a:ext cx="9256899" cy="438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8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S&amp;P 500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4600A6A-D103-4CF9-801E-F0DF4675A4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9AF96-0189-4494-A9DA-2C7A0F015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6" y="260349"/>
            <a:ext cx="4590668" cy="3657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552F35-4BD8-4C8E-9E91-19CF1110D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144" y="260349"/>
            <a:ext cx="4223170" cy="3657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3DDF8A-45D8-49CB-A7C3-FB9A475EC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314" y="908333"/>
            <a:ext cx="2641566" cy="21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04D2AB-CFD9-4178-85CA-0B9A699BA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98" y="1302740"/>
            <a:ext cx="2514600" cy="1181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3C2ADF-33AE-4143-9208-1C25713E1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98" y="2590902"/>
            <a:ext cx="2514600" cy="11916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64C765-821F-4735-A5EC-D8F233491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98" y="3889584"/>
            <a:ext cx="2514600" cy="11497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749F9D-4BC6-4852-9A45-C09273939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98" y="5146445"/>
            <a:ext cx="2514600" cy="1190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E35542-49E5-4DEF-9C8A-DBB4AF66C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7948" y="1321790"/>
            <a:ext cx="2543175" cy="1143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C7A4D0-73F5-4B5B-AF57-0F2C87E65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948" y="2615211"/>
            <a:ext cx="2514600" cy="11695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0F78BF3-D538-42D7-A2BD-BC1CFFF8D4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7948" y="3886858"/>
            <a:ext cx="2514600" cy="11747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0169AAE-465E-490B-A26B-8625F331A9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9073" y="1298135"/>
            <a:ext cx="2543175" cy="112505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4BDD88-8B4D-4035-A98A-B5334850E3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7948" y="5175020"/>
            <a:ext cx="2514600" cy="118907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93CC6AC-84C1-4CE6-9B72-FDBFB84685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18123" y="2615211"/>
            <a:ext cx="2524125" cy="116731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F1A92E9-361A-4104-9A34-EB03BF943B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8123" y="3899559"/>
            <a:ext cx="2524125" cy="11747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FB460CA-B969-4D3B-AF5B-5D4C0BB9AB3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9073" y="5175020"/>
            <a:ext cx="2543175" cy="11890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47F80E8-9868-413F-8082-D348EB682FC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47251" y="1298135"/>
            <a:ext cx="2476499" cy="11430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0D19508-3E8F-4F91-A70E-7611F5FF88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47252" y="2615211"/>
            <a:ext cx="2476500" cy="11916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860C637-9B0B-446F-821A-12889151E71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28773" y="3914990"/>
            <a:ext cx="2437829" cy="11747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6C2094-C1A0-4245-88BA-A0FF4227D61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28200" y="5179007"/>
            <a:ext cx="2437829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04" y="5612638"/>
            <a:ext cx="10439400" cy="1175444"/>
          </a:xfrm>
        </p:spPr>
        <p:txBody>
          <a:bodyPr/>
          <a:lstStyle/>
          <a:p>
            <a:r>
              <a:rPr lang="en-US" dirty="0"/>
              <a:t>Single Layer LTSM v. Multi-Layer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B81FF-8F2F-48AE-B61E-C00E8EB1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493664"/>
            <a:ext cx="5795962" cy="4773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839B18-09B5-4732-AA4C-FD563CB45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3664"/>
            <a:ext cx="5609431" cy="477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6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_Bold_Block_01_MS_v5" id="{AA60D5CE-876A-47D1-9228-3D76491083AD}" vid="{07E49AEA-13A3-4305-88B7-82B9D72D0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0</TotalTime>
  <Words>132</Words>
  <Application>Microsoft Office PowerPoint</Application>
  <PresentationFormat>Widescreen</PresentationFormat>
  <Paragraphs>36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Trading Spaces LTSM for SPY </vt:lpstr>
      <vt:lpstr>Algorithmic Trading</vt:lpstr>
      <vt:lpstr>Perfect Data Storm</vt:lpstr>
      <vt:lpstr>Slide 27</vt:lpstr>
      <vt:lpstr>Trading Signals as Input Data</vt:lpstr>
      <vt:lpstr>Profit &amp; Loss</vt:lpstr>
      <vt:lpstr>Visualizing S&amp;P 500</vt:lpstr>
      <vt:lpstr>Economic Data</vt:lpstr>
      <vt:lpstr>Single Layer LTSM v. Multi-Layer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2020-04-18T02:14:29Z</dcterms:created>
  <dcterms:modified xsi:type="dcterms:W3CDTF">2021-03-18T17:45:02Z</dcterms:modified>
</cp:coreProperties>
</file>