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282" r:id="rId4"/>
    <p:sldId id="286" r:id="rId5"/>
    <p:sldId id="304" r:id="rId6"/>
    <p:sldId id="272" r:id="rId7"/>
    <p:sldId id="293" r:id="rId8"/>
    <p:sldId id="301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10" autoAdjust="0"/>
  </p:normalViewPr>
  <p:slideViewPr>
    <p:cSldViewPr snapToGrid="0" showGuides="1">
      <p:cViewPr varScale="1">
        <p:scale>
          <a:sx n="75" d="100"/>
          <a:sy n="75" d="100"/>
        </p:scale>
        <p:origin x="93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9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pxhere.com/fr/photo/82203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each-the-caribbean-paradise-sand-2528635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5" Type="http://schemas.openxmlformats.org/officeDocument/2006/relationships/hyperlink" Target="https://www.publicdomainpictures.net/en/view-image.php?image=209446&amp;picture=tropical-beach-scene" TargetMode="External"/><Relationship Id="rId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A02B8-0EAE-48E8-A4BD-21202630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4771390"/>
            <a:ext cx="7679627" cy="208661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Trading Spaces LTSM for SPY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2105" y="118110"/>
            <a:ext cx="5155202" cy="20866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Attempted By:</a:t>
            </a:r>
          </a:p>
          <a:p>
            <a:pPr algn="ctr"/>
            <a:r>
              <a:rPr lang="en-US" dirty="0"/>
              <a:t> </a:t>
            </a:r>
            <a:r>
              <a:rPr lang="en-US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Alpa Sheladia </a:t>
            </a:r>
          </a:p>
          <a:p>
            <a:pPr algn="ctr"/>
            <a:r>
              <a:rPr lang="en-US" sz="20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&amp;</a:t>
            </a:r>
          </a:p>
          <a:p>
            <a:pPr algn="ctr"/>
            <a:r>
              <a:rPr lang="en-US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Will Turner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1B31E-7F14-4545-90FC-17DDF5109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118110"/>
            <a:ext cx="2057404" cy="3657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E9029-5C8A-47E1-A3F0-5BD7C0AD3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0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205" y="118110"/>
            <a:ext cx="3912658" cy="3564204"/>
          </a:xfrm>
          <a:prstGeom prst="rect">
            <a:avLst/>
          </a:prstGeom>
          <a:noFill/>
          <a:effectLst>
            <a:glow rad="127000">
              <a:srgbClr val="00B0F0"/>
            </a:glow>
            <a:outerShdw blurRad="622300" dist="50800" dir="54000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predict market (SPY) using Machine Learning?</a:t>
            </a:r>
          </a:p>
          <a:p>
            <a:r>
              <a:rPr lang="en-US" dirty="0"/>
              <a:t>What’s the right algorithm? </a:t>
            </a:r>
          </a:p>
          <a:p>
            <a:r>
              <a:rPr lang="en-US" dirty="0"/>
              <a:t>What’s the actual data?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5BBC9E-5ECD-4664-AE90-5EF3871F49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38" b="538"/>
          <a:stretch>
            <a:fillRect/>
          </a:stretch>
        </p:blipFill>
        <p:spPr>
          <a:xfrm>
            <a:off x="1288289" y="939800"/>
            <a:ext cx="5138058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475" y="-758824"/>
            <a:ext cx="11520487" cy="758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DBC911A-8A38-4390-B18F-C1CCC90A96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49" b="1549"/>
          <a:stretch/>
        </p:blipFill>
        <p:spPr>
          <a:xfrm>
            <a:off x="219457" y="1199134"/>
            <a:ext cx="3425446" cy="2029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D97B1-6F1C-4B5F-9D64-B7C385B2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7" y="3448494"/>
            <a:ext cx="3402303" cy="1579609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769AC301-F25C-46B0-B832-1557E7E92CF8}"/>
              </a:ext>
            </a:extLst>
          </p:cNvPr>
          <p:cNvSpPr txBox="1">
            <a:spLocks/>
          </p:cNvSpPr>
          <p:nvPr/>
        </p:nvSpPr>
        <p:spPr>
          <a:xfrm>
            <a:off x="225171" y="220155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Sentiment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F971E5-2F93-4FB8-91D7-2FADE179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492" y="3667602"/>
            <a:ext cx="4945824" cy="2598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546A6-3403-412F-870E-4B67ED5581BF}"/>
              </a:ext>
            </a:extLst>
          </p:cNvPr>
          <p:cNvSpPr txBox="1"/>
          <p:nvPr/>
        </p:nvSpPr>
        <p:spPr>
          <a:xfrm>
            <a:off x="9689284" y="1466537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Single Layer – LTSM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1EC2F-12FD-4E05-9F52-10D509886578}"/>
              </a:ext>
            </a:extLst>
          </p:cNvPr>
          <p:cNvSpPr txBox="1"/>
          <p:nvPr/>
        </p:nvSpPr>
        <p:spPr>
          <a:xfrm>
            <a:off x="9823018" y="4336970"/>
            <a:ext cx="196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 Layer - LTSM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FC6E1-8D6D-4D96-8332-C899F67C0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934" y="201242"/>
            <a:ext cx="4656996" cy="3303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9B9642-C1EE-45DA-8CF4-F4456682A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10" y="5028103"/>
            <a:ext cx="3543795" cy="18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dirty="0"/>
              <a:t>Trading Signals as Input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82" y="5286018"/>
            <a:ext cx="3395852" cy="267377"/>
          </a:xfrm>
        </p:spPr>
        <p:txBody>
          <a:bodyPr>
            <a:noAutofit/>
          </a:bodyPr>
          <a:lstStyle/>
          <a:p>
            <a:r>
              <a:rPr lang="en-US" sz="3600" dirty="0"/>
              <a:t>Signals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C56B901-8F10-481D-95C6-EFCCD2C24AB6}"/>
              </a:ext>
            </a:extLst>
          </p:cNvPr>
          <p:cNvSpPr txBox="1">
            <a:spLocks/>
          </p:cNvSpPr>
          <p:nvPr/>
        </p:nvSpPr>
        <p:spPr>
          <a:xfrm>
            <a:off x="4509622" y="5286017"/>
            <a:ext cx="3395852" cy="26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Generating Signals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2AD64E2-AA35-49FC-AB9D-E01D9045B764}"/>
              </a:ext>
            </a:extLst>
          </p:cNvPr>
          <p:cNvSpPr txBox="1">
            <a:spLocks/>
          </p:cNvSpPr>
          <p:nvPr/>
        </p:nvSpPr>
        <p:spPr>
          <a:xfrm>
            <a:off x="9247333" y="5286017"/>
            <a:ext cx="3395852" cy="26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Buy/Sells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2B11B61-EDFC-4F9A-AC1F-F563CC71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9" y="1578032"/>
            <a:ext cx="3702126" cy="30318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262E29A-49F8-49E2-99B0-64A24606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48" y="1548816"/>
            <a:ext cx="3702126" cy="31562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17CE65A-5515-4CE1-A15F-34493C22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374" y="1554582"/>
            <a:ext cx="3731477" cy="33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1CB-D0EF-4851-9DBE-E5AE7611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&amp;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AD497-6281-45F0-8E9A-B25A29E7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3EC4E-FF3A-40D2-90BF-211D00F8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71" y="1551443"/>
            <a:ext cx="9256899" cy="43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S&amp;P 500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4600A6A-D103-4CF9-801E-F0DF4675A4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9AF96-0189-4494-A9DA-2C7A0F01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260349"/>
            <a:ext cx="4590668" cy="3657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52F35-4BD8-4C8E-9E91-19CF1110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44" y="260349"/>
            <a:ext cx="4223170" cy="3657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DDF8A-45D8-49CB-A7C3-FB9A475EC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314" y="908333"/>
            <a:ext cx="2641566" cy="2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4D2AB-CFD9-4178-85CA-0B9A699B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8" y="1302740"/>
            <a:ext cx="2514600" cy="118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3C2ADF-33AE-4143-9208-1C25713E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8" y="2590902"/>
            <a:ext cx="2514600" cy="1191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64C765-821F-4735-A5EC-D8F233491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98" y="3889584"/>
            <a:ext cx="2514600" cy="1149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749F9D-4BC6-4852-9A45-C09273939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98" y="5146445"/>
            <a:ext cx="2514600" cy="1190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E35542-49E5-4DEF-9C8A-DBB4AF66C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948" y="1321790"/>
            <a:ext cx="2543175" cy="1143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C7A4D0-73F5-4B5B-AF57-0F2C87E65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48" y="2615211"/>
            <a:ext cx="2514600" cy="11695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F78BF3-D538-42D7-A2BD-BC1CFFF8D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7948" y="3886858"/>
            <a:ext cx="2514600" cy="1174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169AAE-465E-490B-A26B-8625F331A9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073" y="1298135"/>
            <a:ext cx="2543175" cy="11250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4BDD88-8B4D-4035-A98A-B5334850E3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7948" y="5175020"/>
            <a:ext cx="2514600" cy="11890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3CC6AC-84C1-4CE6-9B72-FDBFB84685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8123" y="2615211"/>
            <a:ext cx="2524125" cy="11673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1A92E9-361A-4104-9A34-EB03BF943B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8123" y="3899559"/>
            <a:ext cx="2524125" cy="11747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FB460CA-B969-4D3B-AF5B-5D4C0BB9AB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9073" y="5175020"/>
            <a:ext cx="2543175" cy="11890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7F80E8-9868-413F-8082-D348EB682F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7251" y="1298135"/>
            <a:ext cx="2476499" cy="11430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0D19508-3E8F-4F91-A70E-7611F5FF88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47252" y="2615211"/>
            <a:ext cx="2476500" cy="11916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860C637-9B0B-446F-821A-12889151E7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28773" y="3914990"/>
            <a:ext cx="2437829" cy="11747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6C2094-C1A0-4245-88BA-A0FF4227D6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28200" y="5179007"/>
            <a:ext cx="243782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4" y="5612638"/>
            <a:ext cx="10439400" cy="1175444"/>
          </a:xfrm>
        </p:spPr>
        <p:txBody>
          <a:bodyPr/>
          <a:lstStyle/>
          <a:p>
            <a:r>
              <a:rPr lang="en-US" dirty="0"/>
              <a:t>Single Layer LTSM v. Multi-Layer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B81FF-8F2F-48AE-B61E-C00E8EB1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493664"/>
            <a:ext cx="5795962" cy="4773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39B18-09B5-4732-AA4C-FD563CB4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3664"/>
            <a:ext cx="5609431" cy="47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Thank You!!">
            <a:extLst>
              <a:ext uri="{FF2B5EF4-FFF2-40B4-BE49-F238E27FC236}">
                <a16:creationId xmlns:a16="http://schemas.microsoft.com/office/drawing/2014/main" id="{41026A79-94F7-4A27-B154-D17A83F8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57035" y="69918"/>
            <a:ext cx="12361273" cy="6788081"/>
          </a:xfrm>
          <a:prstGeom prst="rect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A9A56-6D0C-4AB5-B646-3C36804F0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73" y="2698903"/>
            <a:ext cx="2590739" cy="3883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437E2A-0563-4437-8CFC-63D1D206B051}"/>
              </a:ext>
            </a:extLst>
          </p:cNvPr>
          <p:cNvSpPr txBox="1"/>
          <p:nvPr/>
        </p:nvSpPr>
        <p:spPr>
          <a:xfrm>
            <a:off x="3342640" y="639763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89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Trading Spaces LTSM for SPY </vt:lpstr>
      <vt:lpstr>Algorithmic Trading</vt:lpstr>
      <vt:lpstr>Slide 27</vt:lpstr>
      <vt:lpstr>Trading Signals as Input Data</vt:lpstr>
      <vt:lpstr>Profit &amp; Loss</vt:lpstr>
      <vt:lpstr>Visualizing S&amp;P 500</vt:lpstr>
      <vt:lpstr>Economic Data</vt:lpstr>
      <vt:lpstr>Single Layer LTSM v. Multi-Layer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2020-04-18T02:14:29Z</dcterms:created>
  <dcterms:modified xsi:type="dcterms:W3CDTF">2021-03-20T20:03:59Z</dcterms:modified>
</cp:coreProperties>
</file>