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2cf4163f5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2cf4163f5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2cf4163f5_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2cf4163f5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2cf4163f5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2cf4163f5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4a36107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4a36107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4a36107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4a36107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 - “Imagine yourself”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4a36107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4a36107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4a36107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4a36107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a36107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a36107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2cf4163f5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2cf4163f5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2cf4163f5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2cf4163f5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2cf4163f5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2cf4163f5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66455"/>
            <a:ext cx="7136700" cy="15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Project Approval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Local Government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Chris Bryant, Lauren Tayara, Brian Withrow, Shana Zaman,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Brandon Srinath, and Alpa Sheladia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358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multiple issues easily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Transparency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897050" y="1266325"/>
            <a:ext cx="3935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Ethereum -&gt; USD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with financial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Fear of new tech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204000" y="1864350"/>
            <a:ext cx="2496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40"/>
              <a:t>Questions?</a:t>
            </a:r>
            <a:endParaRPr sz="454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https://www.dappuniversity.com/articles/the-ultimate-ethereum-dapp-tutorial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https://www.youtube.com/watch?v=8OeTeDWpDWk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https://eeshau.medium.com/decentralized-democracy-166569c3777f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http://eprints.whiterose.ac.uk/117996/1/e_voting_over_ethereum.pdf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https://fc17.ifca.ai/preproceedings/paper_80.pdf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Research Question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can we improve internal Finance Department approval processes?</a:t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311" y="1970674"/>
            <a:ext cx="4543375" cy="24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 Government is 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often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considered inefficient and outdated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project seeks to improve internal financial processes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Specifically, Capital Improvement Project (CIP) approval process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phases and two uses for Blockchain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first part of the project addresses the inefficiencies in processes in government finance offices. 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created a contract to simplify processes in a government finance office when large capital projects are concerned. 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the concept of voting, we applied Solidity to mimic an approval process. 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members from multiple levels of government (i.e Board, Management, Finance, Budget Analyst, etc) need to physically sign a paper contract that is passed around to different departments across multiple days for approval, it often slows down the process. 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idea is that use an electronic contract for approval will eliminate the intricacies of this process. This also ensures a unanimous agreement on the capital project without needing to question signatures. Essentially, we are eliminating the need for physical signatures and making the process more secure and efficient.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this phase of the project, we added a level for dividing the money required to complete the capital project. These type of projects often require funding from multiple sources including: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General Fund (general tax-payer money)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Community Investment Fund (a savings account for projects like these)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 Year Fund (funding for projects that stretch out over multiple years)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Debt (borrowed money) 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Phase is connected to the first phase so that when the approval is submitted unanimously, the Budget Analyst can easily submit to distribute funds. The Area and 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Construction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Managers won't have to wait on the Finance Department to make this happen in a large elaborate budget amendment form. Ideally, this phase would connect with a government financial software to automatically adjust the budget and actual amounts through journal entries in accounts.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Used and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Remix-Solidity (Phase 2 - </a:t>
            </a:r>
            <a:r>
              <a:rPr lang="en" sz="1600">
                <a:solidFill>
                  <a:srgbClr val="66666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Splitter function )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Ganache wallet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Truffle - petshop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Truffle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 JS 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Impact on Fintech/Financial Industry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mproving payment systems that span across borders with built in licensing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 in finance approvals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Eliminates security risks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Fintech Perspective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worth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Government Perspective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this cause more work to ensure thought and public input?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there security concerns?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ould there be another industry where this might work better?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