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5C3"/>
    <a:srgbClr val="1A2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811E-84A0-4E80-945E-F9C1F5B167D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CAA94-79B7-4667-B3C8-927D1B43E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5C57-B850-446B-8B92-5022A01FDCA9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75F4-0CFF-4BCC-9BF9-4B15F440CE0F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639-E234-4EDB-8FC0-34652F8A80DD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5E6-F41A-40A0-AAE8-699FC69F7E09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C540E85-1459-47AB-B33F-AB14DA3A76D2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91B-2B64-4EC5-88B9-D5978D3C5CBB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8F81-DA12-40E1-9F2B-0BEEFB77864B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4E78-3B88-4CF7-8821-F335718EFD7E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F63A-6B8B-4965-9BE0-6456798AA467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5450-79A2-4AF4-8746-4C6DF579C40E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D1CF727D-E8BB-4BAA-8CEB-8C8D2C9E3AC5}" type="datetime1">
              <a:rPr lang="en-US" altLang="zh-TW" smtClean="0"/>
              <a:t>12/6/2021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397DB1C-0AB1-4EE0-962F-EF03E6DD3665}" type="datetime1">
              <a:rPr lang="en-US" altLang="zh-TW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bedded.cs.ccu.edu.tw/center/#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xxx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Chat Robot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Value of Implementation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Enhance customers experience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Improve customers engagement process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operational </a:t>
            </a:r>
            <a:r>
              <a:rPr lang="en-US" altLang="zh-TW" dirty="0" smtClean="0"/>
              <a:t>efficiency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Customers service at any time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</a:t>
            </a:r>
            <a:r>
              <a:rPr lang="en-US" altLang="zh-TW" dirty="0" smtClean="0"/>
              <a:t>Optimize cost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Automatic service replace traditional service agents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of 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/>
              <a:t> Project </a:t>
            </a:r>
            <a:r>
              <a:rPr lang="en-US" altLang="zh-TW" dirty="0" smtClean="0"/>
              <a:t>Goals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 Expected Results</a:t>
            </a:r>
            <a:endParaRPr lang="en-US" altLang="zh-TW" dirty="0"/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/>
              <a:t> Project </a:t>
            </a:r>
            <a:r>
              <a:rPr lang="en-US" altLang="zh-TW" dirty="0" smtClean="0"/>
              <a:t>Requirements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Design a real-time and intelligent text Chat-Bot on </a:t>
            </a:r>
            <a:r>
              <a:rPr lang="en-US" altLang="zh-TW" dirty="0">
                <a:hlinkClick r:id="rId2"/>
              </a:rPr>
              <a:t>https://embedded.cs.ccu.edu.tw/center</a:t>
            </a:r>
            <a:r>
              <a:rPr lang="en-US" altLang="zh-TW" dirty="0" smtClean="0">
                <a:hlinkClick r:id="rId2"/>
              </a:rPr>
              <a:t>/#/</a:t>
            </a:r>
            <a:endParaRPr lang="en-US" altLang="zh-TW" dirty="0"/>
          </a:p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Target</a:t>
            </a:r>
            <a:r>
              <a:rPr lang="en-US" altLang="zh-TW" dirty="0" smtClean="0"/>
              <a:t> </a:t>
            </a:r>
            <a:r>
              <a:rPr lang="en-US" altLang="zh-TW" dirty="0" smtClean="0"/>
              <a:t>audience: Taiwanese and Indian </a:t>
            </a:r>
            <a:r>
              <a:rPr lang="en-US" altLang="zh-TW" dirty="0" smtClean="0">
                <a:solidFill>
                  <a:srgbClr val="FF0000"/>
                </a:solidFill>
              </a:rPr>
              <a:t>projects seekers</a:t>
            </a:r>
          </a:p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Main purpose: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This is a platform for </a:t>
            </a:r>
            <a:r>
              <a:rPr lang="en-US" altLang="zh-TW" dirty="0" smtClean="0">
                <a:solidFill>
                  <a:srgbClr val="FF0000"/>
                </a:solidFill>
              </a:rPr>
              <a:t>matching talents </a:t>
            </a:r>
            <a:r>
              <a:rPr lang="en-US" altLang="zh-TW" dirty="0" smtClean="0"/>
              <a:t>from Taiwan and India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Users </a:t>
            </a:r>
            <a:r>
              <a:rPr lang="en-US" altLang="zh-TW" dirty="0" smtClean="0">
                <a:solidFill>
                  <a:srgbClr val="FF0000"/>
                </a:solidFill>
              </a:rPr>
              <a:t>look for projects</a:t>
            </a:r>
            <a:r>
              <a:rPr lang="en-US" altLang="zh-TW" dirty="0" smtClean="0"/>
              <a:t> on the platform 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Users can </a:t>
            </a:r>
            <a:r>
              <a:rPr lang="en-US" altLang="zh-TW" dirty="0" smtClean="0">
                <a:solidFill>
                  <a:srgbClr val="FF0000"/>
                </a:solidFill>
              </a:rPr>
              <a:t>explain their requirements</a:t>
            </a:r>
            <a:r>
              <a:rPr lang="en-US" altLang="zh-TW" dirty="0" smtClean="0"/>
              <a:t> for seeking their wanted project such as types, salary, project duration, etc.</a:t>
            </a:r>
            <a:endParaRPr lang="en-US" altLang="zh-TW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Expected Result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lh4.googleusercontent.com/ulMWBcNE47LORmkvMpuElJjRoNXV7rnUZGPrXwOLrxvgTz7MbsNgMc8GnSDpxui24JHk9zE07LTc6_m5Gybs5_24gitk9ixmRVthN-c6MxNqZrqYNjaetI9h6y2pz9bAtjzEzc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0" y="484632"/>
            <a:ext cx="10572476" cy="57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10486952" y="5384800"/>
            <a:ext cx="898334" cy="8296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https://lh6.googleusercontent.com/SxfWLV-8JB2T_qNrJrDU20bSn8kAbu_iWUL32J7Upt5oR5xFD_DqTi6b1vzYYvTBDPPU1_KLz00BdSEf5hGf5P4BG2WemDq6D01gprpMJxJnB05Uq-Ty4jmi7OwwjtTzUE1HAe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4" y="457200"/>
            <a:ext cx="10723704" cy="57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848794" y="0"/>
            <a:ext cx="4513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40481" y="0"/>
            <a:ext cx="4538749" cy="706582"/>
          </a:xfrm>
          <a:prstGeom prst="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 smtClean="0">
                <a:latin typeface="Rockwell Condensed" panose="02060603050405020104" pitchFamily="18" charset="0"/>
              </a:rPr>
              <a:t>Bot</a:t>
            </a:r>
            <a:endParaRPr lang="zh-TW" altLang="en-US" sz="3500" dirty="0">
              <a:latin typeface="Rockwell Condensed" panose="020606030504050201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107" y="6284423"/>
            <a:ext cx="4513811" cy="57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59161" y="63865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send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659161" y="1080655"/>
            <a:ext cx="528876" cy="349134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Hi</a:t>
            </a:r>
            <a:endParaRPr lang="zh-TW" altLang="en-US" sz="1600" dirty="0"/>
          </a:p>
        </p:txBody>
      </p:sp>
      <p:sp>
        <p:nvSpPr>
          <p:cNvPr id="26" name="圓角矩形 25"/>
          <p:cNvSpPr/>
          <p:nvPr/>
        </p:nvSpPr>
        <p:spPr>
          <a:xfrm>
            <a:off x="3915295" y="1559624"/>
            <a:ext cx="2552007" cy="437803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Hi! </a:t>
            </a:r>
            <a:r>
              <a:rPr lang="en-US" altLang="zh-TW" sz="1600" dirty="0">
                <a:solidFill>
                  <a:schemeClr val="bg1"/>
                </a:solidFill>
              </a:rPr>
              <a:t>How may I </a:t>
            </a:r>
            <a:r>
              <a:rPr lang="en-US" altLang="zh-TW" sz="1600" dirty="0" smtClean="0">
                <a:solidFill>
                  <a:schemeClr val="bg1"/>
                </a:solidFill>
              </a:rPr>
              <a:t>help you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5685905" y="2189019"/>
            <a:ext cx="2502132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I want to find a project</a:t>
            </a:r>
            <a:endParaRPr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3915295" y="2779223"/>
            <a:ext cx="2552007" cy="615142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Ok! Which project type would you like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5685905" y="3584171"/>
            <a:ext cx="2502132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Related to AI and IOT</a:t>
            </a:r>
            <a:endParaRPr lang="zh-TW" altLang="en-US" sz="1600" dirty="0"/>
          </a:p>
        </p:txBody>
      </p:sp>
      <p:sp>
        <p:nvSpPr>
          <p:cNvPr id="30" name="圓角矩形 29"/>
          <p:cNvSpPr/>
          <p:nvPr/>
        </p:nvSpPr>
        <p:spPr>
          <a:xfrm>
            <a:off x="3915296" y="4170217"/>
            <a:ext cx="2269374" cy="800790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Any conditions else? </a:t>
            </a: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chemeClr val="bg1"/>
                </a:solidFill>
              </a:rPr>
              <a:t>Salary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solidFill>
                  <a:schemeClr val="bg1"/>
                </a:solidFill>
              </a:rPr>
              <a:t>P</a:t>
            </a:r>
            <a:r>
              <a:rPr lang="en-US" altLang="zh-TW" sz="1600" dirty="0" smtClean="0">
                <a:solidFill>
                  <a:schemeClr val="bg1"/>
                </a:solidFill>
              </a:rPr>
              <a:t>roject duration.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659161" y="4889271"/>
            <a:ext cx="528876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sp>
        <p:nvSpPr>
          <p:cNvPr id="33" name="圓角矩形 32"/>
          <p:cNvSpPr/>
          <p:nvPr/>
        </p:nvSpPr>
        <p:spPr>
          <a:xfrm>
            <a:off x="3915295" y="5361113"/>
            <a:ext cx="3541221" cy="670956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Here are your searching results: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hlinkClick r:id="rId2"/>
              </a:rPr>
              <a:t>https://xxxx</a:t>
            </a:r>
            <a:endParaRPr lang="en-US" altLang="zh-TW" sz="1600" dirty="0" smtClean="0">
              <a:solidFill>
                <a:schemeClr val="bg1"/>
              </a:solidFill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Requirements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User request analysis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Identify the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Extract relevant </a:t>
            </a:r>
            <a:r>
              <a:rPr lang="en-US" altLang="zh-TW" dirty="0" smtClean="0">
                <a:solidFill>
                  <a:srgbClr val="FF0000"/>
                </a:solidFill>
              </a:rPr>
              <a:t>keywords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Returning the response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Real-time</a:t>
            </a:r>
            <a:r>
              <a:rPr lang="en-US" altLang="zh-TW" dirty="0" smtClean="0"/>
              <a:t> response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The answer can be briefly divided into: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A generic predefined text (e.g. Hi, Thank you, etc.)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Data stored in backend (e.g. Find projects according to users’ requirements)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181</TotalTime>
  <Words>221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標楷體</vt:lpstr>
      <vt:lpstr>Aharoni</vt:lpstr>
      <vt:lpstr>Bookman Old Style</vt:lpstr>
      <vt:lpstr>Calibri</vt:lpstr>
      <vt:lpstr>Century Gothic</vt:lpstr>
      <vt:lpstr>Rockwell Condensed</vt:lpstr>
      <vt:lpstr>Wingdings</vt:lpstr>
      <vt:lpstr>木刻字型</vt:lpstr>
      <vt:lpstr>Chat Robot</vt:lpstr>
      <vt:lpstr>Table of Contents</vt:lpstr>
      <vt:lpstr>Project Goals</vt:lpstr>
      <vt:lpstr>Project Goals</vt:lpstr>
      <vt:lpstr>Expected Result</vt:lpstr>
      <vt:lpstr>PowerPoint 簡報</vt:lpstr>
      <vt:lpstr>PowerPoint 簡報</vt:lpstr>
      <vt:lpstr>Project Requirements</vt:lpstr>
      <vt:lpstr>Requirements</vt:lpstr>
      <vt:lpstr>The Value of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Robot</dc:title>
  <dc:creator>林靖紳</dc:creator>
  <cp:lastModifiedBy>林靖紳</cp:lastModifiedBy>
  <cp:revision>17</cp:revision>
  <dcterms:created xsi:type="dcterms:W3CDTF">2021-12-06T05:22:59Z</dcterms:created>
  <dcterms:modified xsi:type="dcterms:W3CDTF">2021-12-06T10:00:41Z</dcterms:modified>
</cp:coreProperties>
</file>