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58" r:id="rId3"/>
    <p:sldId id="257" r:id="rId4"/>
    <p:sldId id="263" r:id="rId5"/>
    <p:sldId id="261" r:id="rId6"/>
    <p:sldId id="259" r:id="rId7"/>
    <p:sldId id="262" r:id="rId8"/>
    <p:sldId id="265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6D34-44EF-4F9A-A256-E9834D09B2E7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53DC5-50E9-4F17-B1E6-322D5F7B3F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74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9D41-6DAC-44E9-A97F-907404649E75}" type="datetime1">
              <a:rPr lang="en-US" altLang="zh-TW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38D0-5E1F-483D-88DC-B8992B62CBFF}" type="datetime1">
              <a:rPr lang="en-US" altLang="zh-TW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5C82-E0E5-4270-A2ED-36B0C356CF28}" type="datetime1">
              <a:rPr lang="en-US" altLang="zh-TW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0B71-5723-4F2C-99E7-B63DB2D12C9F}" type="datetime1">
              <a:rPr lang="en-US" altLang="zh-TW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2CE2A3B-0F64-41F6-9520-F00C0E1031C4}" type="datetime1">
              <a:rPr lang="en-US" altLang="zh-TW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4109-F954-481F-98F7-9981F1136F86}" type="datetime1">
              <a:rPr lang="en-US" altLang="zh-TW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F279-C68C-49AA-8723-F3376B371F15}" type="datetime1">
              <a:rPr lang="en-US" altLang="zh-TW" smtClean="0"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5A19-6CA2-422F-9D39-E52650A295DE}" type="datetime1">
              <a:rPr lang="en-US" altLang="zh-TW" smtClean="0"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E186-9E58-40B5-8152-E8177CDFF1B4}" type="datetime1">
              <a:rPr lang="en-US" altLang="zh-TW" smtClean="0"/>
              <a:t>9/16/2021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8735-3E2E-4A04-8C07-E0F94A6B74EA}" type="datetime1">
              <a:rPr lang="en-US" altLang="zh-TW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7F33DDB-4CCA-421B-B9C1-F670B49FFEB8}" type="datetime1">
              <a:rPr lang="en-US" altLang="zh-TW" smtClean="0"/>
              <a:t>9/16/2021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1437D09-03B1-4270-8CD3-4E8AE0EE3D6D}" type="datetime1">
              <a:rPr lang="en-US" altLang="zh-TW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 smtClean="0"/>
              <a:t>CS109A</a:t>
            </a:r>
            <a:r>
              <a:rPr lang="zh-TW" altLang="en-US" sz="6600" dirty="0" smtClean="0"/>
              <a:t> </a:t>
            </a:r>
            <a:r>
              <a:rPr lang="en-US" altLang="zh-TW" sz="6600" dirty="0" smtClean="0"/>
              <a:t>Learning Report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資工三 林靖紳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6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Modeling </a:t>
            </a:r>
            <a:r>
              <a:rPr lang="en-US" altLang="zh-TW" dirty="0"/>
              <a:t>COVID-19 in the US 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6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Self Introduction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US" altLang="zh-TW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CS109a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: </a:t>
            </a:r>
            <a:r>
              <a:rPr lang="en-US" altLang="zh-TW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Introduction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to Data </a:t>
            </a:r>
            <a:r>
              <a:rPr lang="en-US" altLang="zh-TW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Science</a:t>
            </a:r>
            <a:r>
              <a:rPr lang="en-US" altLang="zh-TW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  <a:r>
              <a:rPr lang="en-US" altLang="zh-TW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Learning Report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Next Project Proposal </a:t>
            </a: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Ubuntu" panose="020B0504030602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0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Self Introduction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3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邊形 13"/>
          <p:cNvSpPr/>
          <p:nvPr/>
        </p:nvSpPr>
        <p:spPr>
          <a:xfrm>
            <a:off x="330779" y="1737361"/>
            <a:ext cx="2630113" cy="2028304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五邊形 16"/>
          <p:cNvSpPr/>
          <p:nvPr/>
        </p:nvSpPr>
        <p:spPr>
          <a:xfrm>
            <a:off x="3251489" y="1737361"/>
            <a:ext cx="2630113" cy="2028304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五邊形 17"/>
          <p:cNvSpPr/>
          <p:nvPr/>
        </p:nvSpPr>
        <p:spPr>
          <a:xfrm>
            <a:off x="6172200" y="1737361"/>
            <a:ext cx="2630113" cy="2028304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五邊形 18"/>
          <p:cNvSpPr/>
          <p:nvPr/>
        </p:nvSpPr>
        <p:spPr>
          <a:xfrm>
            <a:off x="9190585" y="1737361"/>
            <a:ext cx="2630113" cy="2028304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69848" y="-20782"/>
            <a:ext cx="10058400" cy="1609344"/>
          </a:xfrm>
        </p:spPr>
        <p:txBody>
          <a:bodyPr/>
          <a:lstStyle/>
          <a:p>
            <a:pPr algn="ctr"/>
            <a:r>
              <a:rPr lang="en-US" altLang="zh-TW" dirty="0" smtClean="0"/>
              <a:t>Operating System Lab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1069848" y="783890"/>
            <a:ext cx="1532036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9554648" y="804672"/>
            <a:ext cx="1532036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30778" y="2151345"/>
            <a:ext cx="2228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latin typeface="Goudy Old Style" panose="02020502050305020303" pitchFamily="18" charset="0"/>
                <a:ea typeface="Verdana" panose="020B0604030504040204" pitchFamily="34" charset="0"/>
              </a:rPr>
              <a:t>Spring semester </a:t>
            </a:r>
            <a:endParaRPr lang="en-US" altLang="zh-TW" sz="2400" b="1" dirty="0" smtClean="0">
              <a:latin typeface="Goudy Old Style" panose="02020502050305020303" pitchFamily="18" charset="0"/>
              <a:ea typeface="Verdana" panose="020B0604030504040204" pitchFamily="34" charset="0"/>
            </a:endParaRPr>
          </a:p>
          <a:p>
            <a:pPr algn="ctr"/>
            <a:r>
              <a:rPr lang="en-US" altLang="zh-TW" sz="2400" b="1" dirty="0" smtClean="0">
                <a:latin typeface="Goudy Old Style" panose="02020502050305020303" pitchFamily="18" charset="0"/>
                <a:ea typeface="Verdana" panose="020B0604030504040204" pitchFamily="34" charset="0"/>
              </a:rPr>
              <a:t>of </a:t>
            </a:r>
          </a:p>
          <a:p>
            <a:pPr algn="ctr"/>
            <a:r>
              <a:rPr lang="en-US" altLang="zh-TW" sz="2400" b="1" dirty="0" smtClean="0">
                <a:latin typeface="Goudy Old Style" panose="02020502050305020303" pitchFamily="18" charset="0"/>
                <a:ea typeface="Verdana" panose="020B0604030504040204" pitchFamily="34" charset="0"/>
              </a:rPr>
              <a:t>freshman </a:t>
            </a:r>
            <a:r>
              <a:rPr lang="en-US" altLang="zh-TW" sz="2400" b="1" dirty="0">
                <a:latin typeface="Goudy Old Style" panose="02020502050305020303" pitchFamily="18" charset="0"/>
                <a:ea typeface="Verdana" panose="020B0604030504040204" pitchFamily="34" charset="0"/>
              </a:rPr>
              <a:t>year</a:t>
            </a:r>
            <a:endParaRPr lang="zh-TW" altLang="en-US" sz="2400" b="1" dirty="0">
              <a:latin typeface="Goudy Old Style" panose="02020502050305020303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251488" y="2151345"/>
            <a:ext cx="2171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latin typeface="Goudy Old Style" panose="02020502050305020303" pitchFamily="18" charset="0"/>
                <a:ea typeface="Verdana" panose="020B0604030504040204" pitchFamily="34" charset="0"/>
              </a:rPr>
              <a:t>Fall semester </a:t>
            </a:r>
            <a:endParaRPr lang="en-US" altLang="zh-TW" sz="2400" b="1" dirty="0" smtClean="0">
              <a:latin typeface="Goudy Old Style" panose="02020502050305020303" pitchFamily="18" charset="0"/>
              <a:ea typeface="Verdana" panose="020B0604030504040204" pitchFamily="34" charset="0"/>
            </a:endParaRPr>
          </a:p>
          <a:p>
            <a:pPr algn="ctr"/>
            <a:r>
              <a:rPr lang="en-US" altLang="zh-TW" sz="2400" b="1" dirty="0" smtClean="0">
                <a:latin typeface="Goudy Old Style" panose="02020502050305020303" pitchFamily="18" charset="0"/>
                <a:ea typeface="Verdana" panose="020B0604030504040204" pitchFamily="34" charset="0"/>
              </a:rPr>
              <a:t>of </a:t>
            </a:r>
          </a:p>
          <a:p>
            <a:pPr algn="ctr"/>
            <a:r>
              <a:rPr lang="en-US" altLang="zh-TW" sz="2400" b="1" dirty="0" smtClean="0">
                <a:latin typeface="Goudy Old Style" panose="02020502050305020303" pitchFamily="18" charset="0"/>
                <a:ea typeface="Verdana" panose="020B0604030504040204" pitchFamily="34" charset="0"/>
              </a:rPr>
              <a:t>sophomore </a:t>
            </a:r>
            <a:r>
              <a:rPr lang="en-US" altLang="zh-TW" sz="2400" b="1" dirty="0">
                <a:latin typeface="Goudy Old Style" panose="02020502050305020303" pitchFamily="18" charset="0"/>
                <a:ea typeface="Verdana" panose="020B0604030504040204" pitchFamily="34" charset="0"/>
              </a:rPr>
              <a:t>year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6172199" y="2151345"/>
            <a:ext cx="2228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latin typeface="Goudy Old Style" panose="02020502050305020303" pitchFamily="18" charset="0"/>
                <a:ea typeface="Verdana" panose="020B0604030504040204" pitchFamily="34" charset="0"/>
              </a:rPr>
              <a:t>Spring semester </a:t>
            </a:r>
            <a:endParaRPr lang="en-US" altLang="zh-TW" sz="2400" b="1" dirty="0" smtClean="0">
              <a:latin typeface="Goudy Old Style" panose="02020502050305020303" pitchFamily="18" charset="0"/>
              <a:ea typeface="Verdana" panose="020B0604030504040204" pitchFamily="34" charset="0"/>
            </a:endParaRPr>
          </a:p>
          <a:p>
            <a:pPr algn="ctr"/>
            <a:r>
              <a:rPr lang="en-US" altLang="zh-TW" sz="2400" b="1" dirty="0" smtClean="0">
                <a:latin typeface="Goudy Old Style" panose="02020502050305020303" pitchFamily="18" charset="0"/>
                <a:ea typeface="Verdana" panose="020B0604030504040204" pitchFamily="34" charset="0"/>
              </a:rPr>
              <a:t>of </a:t>
            </a:r>
          </a:p>
          <a:p>
            <a:pPr algn="ctr"/>
            <a:r>
              <a:rPr lang="en-US" altLang="zh-TW" sz="2400" b="1" dirty="0" smtClean="0">
                <a:latin typeface="Goudy Old Style" panose="02020502050305020303" pitchFamily="18" charset="0"/>
                <a:ea typeface="Verdana" panose="020B0604030504040204" pitchFamily="34" charset="0"/>
              </a:rPr>
              <a:t>sophomore </a:t>
            </a:r>
            <a:r>
              <a:rPr lang="en-US" altLang="zh-TW" sz="2400" b="1" dirty="0">
                <a:latin typeface="Goudy Old Style" panose="02020502050305020303" pitchFamily="18" charset="0"/>
                <a:ea typeface="Verdana" panose="020B0604030504040204" pitchFamily="34" charset="0"/>
              </a:rPr>
              <a:t>year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9721239" y="2520676"/>
            <a:ext cx="1198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latin typeface="Goudy Old Style" panose="02020502050305020303" pitchFamily="18" charset="0"/>
              </a:rPr>
              <a:t>Current</a:t>
            </a:r>
            <a:endParaRPr lang="zh-TW" altLang="en-US" sz="2400" b="1" dirty="0">
              <a:latin typeface="Goudy Old Style" panose="02020502050305020303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445121" y="3782276"/>
            <a:ext cx="397538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Embedded systems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Verdana" panose="020B0604030504040204" pitchFamily="34" charset="0"/>
                <a:ea typeface="Verdana" panose="020B0604030504040204" pitchFamily="34" charset="0"/>
              </a:rPr>
              <a:t>Radio-controlled </a:t>
            </a: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cars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Raspberry pi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Ultrasonic </a:t>
            </a:r>
            <a:r>
              <a:rPr lang="en-US" altLang="zh-TW" sz="1600" dirty="0">
                <a:latin typeface="Verdana" panose="020B0604030504040204" pitchFamily="34" charset="0"/>
                <a:ea typeface="Verdana" panose="020B0604030504040204" pitchFamily="34" charset="0"/>
              </a:rPr>
              <a:t>distance </a:t>
            </a: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measurement</a:t>
            </a:r>
          </a:p>
        </p:txBody>
      </p:sp>
      <p:cxnSp>
        <p:nvCxnSpPr>
          <p:cNvPr id="28" name="直線接點 27"/>
          <p:cNvCxnSpPr/>
          <p:nvPr/>
        </p:nvCxnSpPr>
        <p:spPr>
          <a:xfrm>
            <a:off x="5981354" y="1530375"/>
            <a:ext cx="0" cy="48787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286542" y="3765656"/>
            <a:ext cx="273664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Operating 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Scheduling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Linux schedule policy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priority</a:t>
            </a:r>
            <a:endParaRPr lang="zh-TW" altLang="en-US" sz="1600" dirty="0">
              <a:latin typeface="Verdana" panose="020B0604030504040204" pitchFamily="34" charset="0"/>
            </a:endParaRPr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6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n-US" altLang="zh-TW" dirty="0" smtClean="0"/>
              <a:t>Motivations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069848" y="1321725"/>
            <a:ext cx="10058400" cy="5070762"/>
          </a:xfrm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Interests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 smtClean="0"/>
              <a:t> Operating system and System programming based on </a:t>
            </a:r>
            <a:r>
              <a:rPr lang="en-US" altLang="zh-TW" sz="2200" dirty="0"/>
              <a:t>L</a:t>
            </a:r>
            <a:r>
              <a:rPr lang="en-US" altLang="zh-TW" sz="2200" dirty="0" smtClean="0"/>
              <a:t>inux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Is that really suitable for me to work for?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 smtClean="0"/>
              <a:t> Confused…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Introduction to Computational Methods for Data Analysis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 smtClean="0"/>
              <a:t> Model the data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 Tens of thousands of ways to find out (Too </a:t>
            </a:r>
            <a:r>
              <a:rPr lang="en-US" altLang="zh-TW" sz="2000" dirty="0"/>
              <a:t>much exaggeration</a:t>
            </a:r>
            <a:r>
              <a:rPr lang="en-US" altLang="zh-TW" sz="2000" dirty="0" smtClean="0"/>
              <a:t>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That absolutely have lots of fun!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Visualize the results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2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4" name="直線接點 3"/>
          <p:cNvCxnSpPr/>
          <p:nvPr/>
        </p:nvCxnSpPr>
        <p:spPr>
          <a:xfrm>
            <a:off x="1069848" y="800516"/>
            <a:ext cx="309482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7975230" y="804672"/>
            <a:ext cx="309482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55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Ubuntu" panose="020B0504030602030204" pitchFamily="34" charset="0"/>
              </a:rPr>
              <a:t>Learning Report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5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477628" y="0"/>
            <a:ext cx="5242837" cy="1609344"/>
          </a:xfrm>
        </p:spPr>
        <p:txBody>
          <a:bodyPr/>
          <a:lstStyle/>
          <a:p>
            <a:pPr algn="ctr"/>
            <a:r>
              <a:rPr lang="en-US" altLang="zh-TW" dirty="0" smtClean="0"/>
              <a:t>Current Progress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13" name="直線接點 12"/>
          <p:cNvCxnSpPr>
            <a:stCxn id="4" idx="1"/>
          </p:cNvCxnSpPr>
          <p:nvPr/>
        </p:nvCxnSpPr>
        <p:spPr>
          <a:xfrm flipH="1">
            <a:off x="1831835" y="804672"/>
            <a:ext cx="164579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8720465" y="804672"/>
            <a:ext cx="164579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內容版面配置區 14"/>
          <p:cNvSpPr>
            <a:spLocks noGrp="1"/>
          </p:cNvSpPr>
          <p:nvPr>
            <p:ph idx="1"/>
          </p:nvPr>
        </p:nvSpPr>
        <p:spPr>
          <a:xfrm>
            <a:off x="1069846" y="1609343"/>
            <a:ext cx="10058400" cy="4591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 smtClean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/>
              <a:t>Data Formats + Web Scraping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/>
              <a:t>Pandas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/>
              <a:t>Regression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/>
              <a:t>KNN Regression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/>
              <a:t>Linear Regression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/>
              <a:t>Multi and Poly Regression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/>
              <a:t>Model Selection and Cross Validations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/>
              <a:t>Inference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/>
              <a:t>Bootstrap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/>
              <a:t>Ridge and Lasso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81888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5470" y="0"/>
            <a:ext cx="8207156" cy="1609344"/>
          </a:xfrm>
        </p:spPr>
        <p:txBody>
          <a:bodyPr/>
          <a:lstStyle/>
          <a:p>
            <a:pPr algn="ctr"/>
            <a:r>
              <a:rPr lang="en-US" altLang="zh-TW" dirty="0" smtClean="0"/>
              <a:t>The Best Part In The Course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1767" y="1513332"/>
            <a:ext cx="10058400" cy="4050792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6" name="直線接點 5"/>
          <p:cNvCxnSpPr>
            <a:stCxn id="2" idx="1"/>
          </p:cNvCxnSpPr>
          <p:nvPr/>
        </p:nvCxnSpPr>
        <p:spPr>
          <a:xfrm flipH="1">
            <a:off x="631767" y="804672"/>
            <a:ext cx="136370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10202626" y="804672"/>
            <a:ext cx="136370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5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Ubuntu" panose="020B0504030602030204" pitchFamily="34" charset="0"/>
              </a:rPr>
              <a:t>Project Proposal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86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437</TotalTime>
  <Words>167</Words>
  <Application>Microsoft Office PowerPoint</Application>
  <PresentationFormat>寬螢幕</PresentationFormat>
  <Paragraphs>62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2" baseType="lpstr">
      <vt:lpstr>Ubuntu</vt:lpstr>
      <vt:lpstr>微軟正黑體</vt:lpstr>
      <vt:lpstr>新細明體</vt:lpstr>
      <vt:lpstr>標楷體</vt:lpstr>
      <vt:lpstr>Arial</vt:lpstr>
      <vt:lpstr>Bookman Old Style</vt:lpstr>
      <vt:lpstr>Calibri</vt:lpstr>
      <vt:lpstr>Century Gothic</vt:lpstr>
      <vt:lpstr>Goudy Old Style</vt:lpstr>
      <vt:lpstr>Verdana</vt:lpstr>
      <vt:lpstr>Wingdings</vt:lpstr>
      <vt:lpstr>木刻字型</vt:lpstr>
      <vt:lpstr>CS109A Learning Report</vt:lpstr>
      <vt:lpstr>Contents</vt:lpstr>
      <vt:lpstr>Self Introduction</vt:lpstr>
      <vt:lpstr>Operating System Lab</vt:lpstr>
      <vt:lpstr>Motivations</vt:lpstr>
      <vt:lpstr>Learning Report</vt:lpstr>
      <vt:lpstr>Current Progress</vt:lpstr>
      <vt:lpstr>The Best Part In The Course</vt:lpstr>
      <vt:lpstr>Project Proposal </vt:lpstr>
      <vt:lpstr>Modeling COVID-19 in the 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CS109A Learning Report</dc:title>
  <dc:creator>user</dc:creator>
  <cp:lastModifiedBy>Administrator</cp:lastModifiedBy>
  <cp:revision>23</cp:revision>
  <dcterms:created xsi:type="dcterms:W3CDTF">2021-09-15T16:00:08Z</dcterms:created>
  <dcterms:modified xsi:type="dcterms:W3CDTF">2021-09-16T10:00:03Z</dcterms:modified>
</cp:coreProperties>
</file>