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9/16/2021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/>
              <a:t>CS109A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Learning Report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資工三 林靖紳</a:t>
            </a:r>
          </a:p>
        </p:txBody>
      </p:sp>
    </p:spTree>
    <p:extLst>
      <p:ext uri="{BB962C8B-B14F-4D97-AF65-F5344CB8AC3E}">
        <p14:creationId xmlns:p14="http://schemas.microsoft.com/office/powerpoint/2010/main" val="265356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Ubuntu" panose="020B0504030602030204" pitchFamily="34" charset="0"/>
              </a:rPr>
              <a:t>Self Introduction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Ubuntu" panose="020B0504030602030204" pitchFamily="34" charset="0"/>
              </a:rPr>
              <a:t>[CS109a</a:t>
            </a:r>
            <a:r>
              <a:rPr lang="en-US" altLang="zh-TW" sz="2400" dirty="0">
                <a:latin typeface="Ubuntu" panose="020B0504030602030204" pitchFamily="34" charset="0"/>
              </a:rPr>
              <a:t>: </a:t>
            </a:r>
            <a:r>
              <a:rPr lang="en-US" altLang="zh-TW" sz="2400" dirty="0" smtClean="0">
                <a:latin typeface="Ubuntu" panose="020B0504030602030204" pitchFamily="34" charset="0"/>
              </a:rPr>
              <a:t>Introduction </a:t>
            </a:r>
            <a:r>
              <a:rPr lang="en-US" altLang="zh-TW" sz="2400" dirty="0">
                <a:latin typeface="Ubuntu" panose="020B0504030602030204" pitchFamily="34" charset="0"/>
              </a:rPr>
              <a:t>to Data </a:t>
            </a:r>
            <a:r>
              <a:rPr lang="en-US" altLang="zh-TW" sz="2400" dirty="0" smtClean="0">
                <a:latin typeface="Ubuntu" panose="020B0504030602030204" pitchFamily="34" charset="0"/>
              </a:rPr>
              <a:t>Science] Learning Report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Ubuntu" panose="020B0504030602030204" pitchFamily="34" charset="0"/>
              </a:rPr>
              <a:t>Next Project Proposal </a:t>
            </a:r>
            <a:endParaRPr lang="en-US" altLang="zh-TW" sz="2400" dirty="0">
              <a:latin typeface="Ubuntu" panose="020B050403060203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0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 Introduction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9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5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Ubuntu" panose="020B0504030602030204" pitchFamily="34" charset="0"/>
              </a:rPr>
              <a:t>Learning Report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1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Ubuntu" panose="020B0504030602030204" pitchFamily="34" charset="0"/>
              </a:rPr>
              <a:t>Project Proposal </a:t>
            </a:r>
            <a:endParaRPr lang="en-US" altLang="zh-TW" dirty="0">
              <a:latin typeface="Ubuntu" panose="020B050403060203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98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39</TotalTime>
  <Words>20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標楷體</vt:lpstr>
      <vt:lpstr>Arial</vt:lpstr>
      <vt:lpstr>Bookman Old Style</vt:lpstr>
      <vt:lpstr>Century Gothic</vt:lpstr>
      <vt:lpstr>Ubuntu</vt:lpstr>
      <vt:lpstr>Wingdings</vt:lpstr>
      <vt:lpstr>木刻字型</vt:lpstr>
      <vt:lpstr>CS109A Learning Report</vt:lpstr>
      <vt:lpstr>Contents</vt:lpstr>
      <vt:lpstr>Self Introduction</vt:lpstr>
      <vt:lpstr>PowerPoint 簡報</vt:lpstr>
      <vt:lpstr>Learning Report</vt:lpstr>
      <vt:lpstr>Project Proposal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CS109A Learning Report</dc:title>
  <dc:creator>user</dc:creator>
  <cp:lastModifiedBy>user</cp:lastModifiedBy>
  <cp:revision>3</cp:revision>
  <dcterms:created xsi:type="dcterms:W3CDTF">2021-09-15T16:00:08Z</dcterms:created>
  <dcterms:modified xsi:type="dcterms:W3CDTF">2021-09-15T16:39:32Z</dcterms:modified>
</cp:coreProperties>
</file>