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2"/>
  </p:sldMasterIdLst>
  <p:notesMasterIdLst>
    <p:notesMasterId r:id="rId30"/>
  </p:notesMasterIdLst>
  <p:handoutMasterIdLst>
    <p:handoutMasterId r:id="rId31"/>
  </p:handoutMasterIdLst>
  <p:sldIdLst>
    <p:sldId id="256" r:id="rId3"/>
    <p:sldId id="318" r:id="rId4"/>
    <p:sldId id="320" r:id="rId5"/>
    <p:sldId id="388" r:id="rId6"/>
    <p:sldId id="391" r:id="rId7"/>
    <p:sldId id="397" r:id="rId8"/>
    <p:sldId id="393" r:id="rId9"/>
    <p:sldId id="416" r:id="rId10"/>
    <p:sldId id="417" r:id="rId11"/>
    <p:sldId id="418" r:id="rId12"/>
    <p:sldId id="419" r:id="rId13"/>
    <p:sldId id="421" r:id="rId14"/>
    <p:sldId id="420" r:id="rId15"/>
    <p:sldId id="323" r:id="rId16"/>
    <p:sldId id="403" r:id="rId17"/>
    <p:sldId id="404" r:id="rId18"/>
    <p:sldId id="406" r:id="rId19"/>
    <p:sldId id="408" r:id="rId20"/>
    <p:sldId id="407" r:id="rId21"/>
    <p:sldId id="409" r:id="rId22"/>
    <p:sldId id="410" r:id="rId23"/>
    <p:sldId id="411" r:id="rId24"/>
    <p:sldId id="412" r:id="rId25"/>
    <p:sldId id="413" r:id="rId26"/>
    <p:sldId id="415" r:id="rId27"/>
    <p:sldId id="414" r:id="rId28"/>
    <p:sldId id="274" r:id="rId29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  <a:srgbClr val="FFFFFF"/>
    <a:srgbClr val="27282C"/>
    <a:srgbClr val="2A2A2A"/>
    <a:srgbClr val="1A5943"/>
    <a:srgbClr val="51588B"/>
    <a:srgbClr val="C9ABAB"/>
    <a:srgbClr val="D3BABA"/>
    <a:srgbClr val="C08E3E"/>
    <a:srgbClr val="992F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2" autoAdjust="0"/>
    <p:restoredTop sz="86427" autoAdjust="0"/>
  </p:normalViewPr>
  <p:slideViewPr>
    <p:cSldViewPr snapToGrid="0" showGuides="1">
      <p:cViewPr varScale="1">
        <p:scale>
          <a:sx n="97" d="100"/>
          <a:sy n="97" d="100"/>
        </p:scale>
        <p:origin x="1051" y="18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66" d="100"/>
        <a:sy n="66" d="100"/>
      </p:scale>
      <p:origin x="0" y="-8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rPr>
              <a:t>2022/8/10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288358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0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69.94819" units="1/cm"/>
          <inkml:channelProperty channel="T" name="resolution" value="1" units="1/dev"/>
        </inkml:channelProperties>
      </inkml:inkSource>
      <inkml:timestamp xml:id="ts0" timeString="2022-07-28T03:56:57.4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2346 8536 0,'0'28'125,"113"0"-109,29-28-16,-29 0 15,56 0-15,1 0 16,-85 0-16,56 0 15,-84 0-15,56 0 16,-57 0-16,1 0 16,-29 0-16,29 0 15,-1 0-15,-27 0 16,27 0-16,29 28 16,-57-28-16,57 0 15,-28 29-15,-1-29 16,1 0-16,-29 28 15,28-28-15,-27 0 16,27 0-16,29 28 16,-28-28-1,-1 0-15,1 0 16,-1 57-16,29-57 16,-28 0-1,-29 0-15,0 0 16,0 0-16,29 0 15,-29 0 1,0 0 15,1 0-31,-1 28 16,0-28 0,0 0-16,1 0 15,-1 0 1,0 0-1,1 0 95</inkml:trace>
  <inkml:trace contextRef="#ctx0" brushRef="#br0" timeOffset="1383.9775">3053 8592 0,'0'0'0,"-28"-28"15,0 0 1,28-1 15,-57-27-15,29 27-16,28-27 15,0-1-15,0 1 16,0-1-16,-29-27 16,29-1-1,0 57 1,0-1-16,0 1 16,0 0-16,0-1 15,0-27 16,0 28-31,0-1 94,29 29-78,-1 0-16,29 0 31,-29 0-15,0 0-1,0 0 1,1 0-16,-1 0 16,0 0-16,29 57 46,-29-29-30,29 29 0,-1-57-16,-28 28 15,1 29 1,27-1-16,-56 1 47,57-1-32,-29 29 17,0-85-32,-28 28 31,0 29-31,0-29 16,0 0-16,0 0 15,0 1-15,0-1 16,0 0-1</inkml:trace>
  <inkml:trace contextRef="#ctx0" brushRef="#br0" timeOffset="2736.1281">5456 8422 0,'0'29'16,"0"-1"15,-57-28 16,29 0-16,0 0-31,0 0 31,-1 0-15,1-28-16,0-1 47,28 1-32,0-28-15,0-29 16,0 28-16,0-56 16,0 85-16,0-57 15,0 0-15,0 57 16,0-57-1,0 57-15,0 0 16,0-29 0,0 29-16,28 28 15,0 0 48,1 0-32,-1 0-15,0 28-1,-28 1 1,28-1 0,-28 0-1,0 29 1,29-29-1,-29 0 1,28 57 0,-28-57 31,0 1-32,0-1 1,0 0-1,0 0-15,0 1 16,0 27-16,0 1 16,0-1-1,0 29 1,0-57 0,0 29-16,-28-29 15</inkml:trace>
  <inkml:trace contextRef="#ctx0" brushRef="#br0" timeOffset="3999.9916">6106 8649 0,'-56'0'78,"27"0"-63,1 0 17,-28 0-32,-1-29 31,29 29-31,-1-56 16,1 28-1,0 28-15,28-57 16,0 29-16,-57-1 15,29-27-15,28 28 16,-28-1-16,28 1 16,0 0-16,0-29 15,0 1-15,0-1 16,0 29 0,0 0-16,0-57 15,0 57-15,0-1 16,0 1-16,0 0 15,0 0-15,0-57 16,0 57-16,0-29 16,0 1 15,28 56-31,0-29 16,-28 1-1,29 0 16,-1 28-15,0 0 15,0 0-15,1 0-16,-1 28 16,0 0-16,-28 1 15,29 27-15,-29-28 16,0 1-16,0-1 15,0 28 17,0-27-32,0-1 15,0 28 1,0 1 0,0 0-16,0-29 15,0 0-15,0 0 16,0 1-16,0-1 15,0 28-15,0 1 16,0-29-16,-29 0 16,1 29-16</inkml:trace>
  <inkml:trace contextRef="#ctx0" brushRef="#br0" timeOffset="5360.2247">2177 10768 0,'0'0'0,"-29"-56"16,29 28-1,-28 28-15,28-29 16,0 1-16,0 0 15,-56-29-15,27-28 16,29 57 0,0 0-1,0-57-15,0 57 16,0-57-16,0 29 16,0-1-16,29 1 15,-1-29-15,28 0 16,1 57-16,0-29 15,-1 29-15,57-57 16,-28 57 0,-57 28-16,29 0 15,-1 0-15,-27 0 16,55 0-16,-55 0 16,27 0-16,1 0 15,-1 0-15,1 28 16,-29 0-16,0-28 15,29 29-15,28 55 16,-29-27-16,-27-1 16,-29-27-16,28 56 15,28-29-15,-56-28 16,0 29-16,29-29 16,-1 29-1,-28-29-15,0 0 16,0 29-16,0-29 15,0 28-15,0-27 16,0-1-16,0 57 16,0-57-16,0 29 15,0 27-15,0-27 16,0-1-16,-57 58 16,1-58-16,28 1 15,-1-29-15,29 0 16,-28 0-16,0-28 15,-1 0 79</inkml:trace>
  <inkml:trace contextRef="#ctx0" brushRef="#br0" timeOffset="6863.6663">4184 10034 0,'28'0'125,"29"0"-125,-1 0 16,1 0-16,-29 0 15,57 0-15,-29 0 16,29 0-16,-28 0 16,84 0-16,0 0 15,-28 0-15,57 0 16,0-29-16,-57 1 15,85-57-15,-114 57 16,-55 28-16,27 0 16,-27 0-16,-1 0 15,28 0-15,-27 0 16,-1 0 0,28 0-16,-27 0 15,-1-28-15,29 28 16,-29 0-16,57 0 15,-29 0-15,85 0 16,-56 0-16,57 0 16,197-85-16,-85 57 15,86-1 1,-1-27-16,-113-1 16,85 29-16,-85 28 15,-85-28-15,-28 0 16,-28 28-16,0 0 15,-28-29-15,-29 1 16,0 28-16,0 0 16,29 0-16,-29 0 15,0 0 1,1 0-16,-1 0 31,-28-28-15</inkml:trace>
  <inkml:trace contextRef="#ctx0" brushRef="#br0" timeOffset="8328.0115">12014 10090 0,'-28'0'141,"56"0"-110,29 0-31,84 0 16,-84 0-16,56 0 16,-28 0-16,28 0 15,-28 0-15,-29 0 16,57 0-16,-28 0 15,-57 0-15,57 0 16,-57 0-16,1 0 16,56 0-16,-57 0 15,28 0-15,-27 0 16,55-28-16,-27 28 16,-1-28-16,-27 28 15,27 0-15,1 0 16,-1-57-1,1 57 32,-29 0-15,0 0-32,1 0 15,-1 0 16</inkml:trace>
  <inkml:trace contextRef="#ctx0" brushRef="#br0" timeOffset="13719.475">26036 12408 0,'0'0'0,"-28"56"15,0 1 1,-1-57 0,1 0-1,-29 56 1,-27-56-1,55 0-15,1 0 16,-28 0-16,-1 0 16,-28 0-16,57 0 15,-29 29-15,1-29 16,-1 0-16,29 28 16,0-28-16,0 0 15,-29 0-15,29 0 16,-29 56-1,29-56-15,0 0 16,-29 0 0,29 0-1,0 0 1,-1 0-16,1 0 16,0 0 77,-1-28-61,29 0-17,-28 28 1,0-28-1,0-1 1,-29 29 0,29-28-1,-57 28-15,57 0 16,-29-28-16,1 0 16,-29 28-16,57-29 15,-29 29 1,29-28-16,-29 28 15,-28-57-15,57 57 16,0 0-16,-57 0 16,57 0-16,-57-28 15,0 28 1,29 0 0,27 0-16,1 0 15,0 0-15,-29 0 16,29 0-16,0 0 15,-57 0-15,-28 0 16,0 0-16,28 0 16,-28 0-16,-28 0 15,28 0-15,-29 0 16,57 0-16,29 0 16,-29 0-16,57 0 15,-57 0-15,28 0 16,-27 0-1,55 0-15,-55 0 16,27 0-16,-28 0 16,-28 0-16,28 0 15,29 0 1,-29 0-16,0-28 16,0 28-16,-28-57 15,57 29 1,-29 0-16,57 0 15,-29 28 1,29-57-16,0 57 16,-29 0-16,29-28 15,0 0 1,-1 28-16,-27-57 16,27 57-1,1-28-15,28-1 16,-56 1-16,27 28 15,29-28 1,-56 0-16,28 28 16,28-29-16,0 1 15,-29 0-15,-27-29 47,56 29-31,0 0-1,0-29 17,0 29-1,0 0-15,0 0-16,0-1 15,0 1-15,0 0 16,0-1-16,28 1 15,0 0-15,-28 0 16,57-1 0,-29 1-16,0 0 15,1 0 1,-1 28-16,28-29 16,-27 29-16,-1 0 15,29-28-15,-1 28 16,1 0-16,27 0 15,29 0-15,1 0 16,-86 0-16,85 0 16,-28 0-16,-29 0 15,29 0-15,28 0 16,-56 0-16,27 0 16,-55 0-16,27 0 15,1 0-15,-29 0 16,29 0-1,-1 0-15,-28 0 16,29 0-16,0 0 16,27 0-16,1 0 15,-57 0-15,57 0 16,-28 0-16,-29 0 16,0 0-16,1 0 15,55 28-15,-55-28 16,27 0-16,1 0 15,28 0-15,-57 0 16,57 0-16,-57 0 16,0 0-16,29 0 15,-29 0-15,57 0 16,-57 0 0,0 0-16,57 0 15,-28-28-15,-29 28 16,57 0-16,-29 0 15,-27 0-15,84 0 16,-85 0-16,57 0 16,-57 0-16,57 0 15,28 28-15,-28 1 16,28-29 0,-57 0-16,57 28 15,-56-28-15,-29 0 16,57 0-16,0 56 15,-57-56 1,0 0 0,1 0-16,27 29 15,-28-29 1,29 28 0,-29-28-16,57 56 15,-57-56 1,1 0-1,27 0-15,29 29 16,-57-29 0,0 0-1,1 28-15,27 0 16,-28-28-16,1 29 16,-1-1-1,29 0-15,-1 0 16,-28 1-1,1-1 17,-1 0-1,0-28-15,-28 28 109,0 1-47,0-1-63,-28-28 17,0 0-32,-29 56 46,29-56-46,0 0 16,-1 0 0,-56 29-16,57-29 15,-28 28 1,27-28 0,-55 85-1,55-85 1,1 28-1,0-28-15,0 0 16,-29 28-16,57 1 16,-28-29-16,-1 0 15,1 0-15,-28 0 32,27 28-17,1-28 1,0 0-1,0 0-15,-29 0 16,29 28-16,-1-28 16,-27 0-16,-1 0 15,1 57 1,-1-57-16,29 0 16,0 0-16,-29 28 15,1-28-15,-1 0 16,29 0-16,0 0 15,-29 0-15,1 28 16,-29-28-16,56 0 16,-55 0-16,-29 0 15,84 0-15,-27 57 16,28-57-16,-1 0 16,1 0-16,-29 0 15,29 0 1,0 0 15,-29 0-31,29 0 63</inkml:trace>
  <inkml:trace contextRef="#ctx0" brushRef="#br0" timeOffset="17959.6241">21909 13312 0,'0'0'0,"28"0"0,0 0 16,1 0 0,-1 0-16,0 0 31,0 0-15,1-28-16,-1 28 15,0-28 1,0-1-16,1 29 15,-1 0-15,0 0 16,29-56 0,-29 56-1,29-28-15,-29 28 16,0 0 0,29 0-1,-29 0-15,0 0 16,29 0-16,-1 0 15,1 0 1,-29 0 0,0 0-16,1 0 15,-1 0-15,0 0 16,29 0 0,-29 0-16,57 0 15,-57 0 16,0 0-31,1 0 16,27 0-16,-28 0 16,1 0-16,-1 0 15,0 0-15,57 0 16,-57 0 0,29 0-1,-29 0 1,0 0-1,1 0-15,-1 0 16,0 0-16,29 0 16,-29 0-16,0-29 15,29 29-15,-29 0 16,0-56-16,29 56 16,-29 0-1,0 0 1,29 0-16,-29 0 15,0 0-15,1 0 16,-1 0 0,0 0-16,29 0 15,-29 0 1,0 0 15,57 0-31,-57 0 16,1 0-1,-1 0-15,0 0 16,29 0 0,-29 0-16,0 0 15,29 0 1,-29 0 0,0 0-1,29 0 1,-57-28-1,28 28 1,0 0-16,1 0 16,-1 0-16,0 0 15,1 0-15,-1 0 16,28-29 0,1 29 30,-29 0-14,0 0-17,29 0 1,-29 0 15,1 0 0,-1 0 1,0 0-17,0 0 1,1 0 15,27 0-31,-28 0 63,29 0-48,-29 0 63,0 0-31,1 0-31,-1 0 0,0 0-16,29 0 62,-29 0-31,0 0 1,1 0-32,-1 0 15,0 29-15,0-29 47,1 0-31,-1 28-16,0-28 31,-28 28-31,57-28 16,-29 0 15</inkml:trace>
  <inkml:trace contextRef="#ctx0" brushRef="#br0" timeOffset="19464.5257">21965 12408 0,'-28'28'125,"0"-28"-93,-1 28-17,29 1 1,0-1-1,0 0 1,-28 0 0,28 1-1,0 27 1,0-28 15,0 1-15,0-1-16,0 28 15,0-27 1,0-1-16,0 0 16,0 0-16,0 29 15,0-29 1,0 1 0,0-1-16,28 28 15,-28-27-15,29-1 16,-1 0-16,57 57 15,0 0 1,-57-85-16,0 28 16,0-28-16,1 0 15,-1 0 1,29 0 46,-29 0-46,0 0 31,29 0-47,-29 0 16</inkml:trace>
  <inkml:trace contextRef="#ctx0" brushRef="#br0" timeOffset="21879.9762">25895 12097 0,'28'0'172,"0"0"-156,29 0-1,-29 0-15,0 28 16,1 29 15,-1-57-31,0 0 31,-28 28 32,28 0-32,29 0-15,-57 1-1,28-1 48,0 0-1,-28 0-15,29 1-15,-29-1-17,0 0 16,0 1 32,0-1-32,0 28-31,0-27 47,0-1-31,0 0 15,0 0 0,0 1 16,0 27-16,0-28 1,-29 29 14,-27-1-30,56-27 47,-28-1-63,28 0 46,-29-28-30,1 29 0,28-1 31,-28-28-1,-29 0-14,57 28-17,-28 0 1,0 1 0,0-29 30,-1 28-30,1-28 15,28 28-15,-28-28-16</inkml:trace>
  <inkml:trace contextRef="#ctx0" brushRef="#br0" timeOffset="24495.9228">26941 12182 0,'-29'-29'63,"1"29"-47,0 29 15,0-29 31,-57 28 32,85 0-78,-28 0-16,28 29 31,-29-29-15,29 0-1,0 29 16,0-29-15,0 1 0,0-1-1,0 0 1,0 0-16,0 29 16,0-29-1,0 0 1,0 29-1,0-29 1,0 0 0,0 1 15,0-1-31,29 28 31,-1-56 0,-28 29 1</inkml:trace>
  <inkml:trace contextRef="#ctx0" brushRef="#br0" timeOffset="26871.9646">20948 14358 0,'-29'28'93,"29"29"-61,57-29 15,-29 0-32,-28 1 16,0-1 16,0 0-31,28-28-16,-28 28 16,29 1-16,-1-29 15,0 28 1,0-28-1,29 0-15,-29 0 16,29 0 15,-29 0 79,-28 28 155,0 0-249,-28-28 0,0 57 46,28-29-15,0 0-31,0 1-1,0-1 48,0 0-32,0 0-15,0 1 15,0 27-16,0-27 48,0-1-32,0 0 0,0 0 16,-29 1-15,1-29-17,28 28 16,-28 28-31,-1-56 16,1 0 0,28 29-16,-28-29 15,0 28 1,-1-28 0,1 28 15</inkml:trace>
  <inkml:trace contextRef="#ctx0" brushRef="#br0" timeOffset="30183.429">23068 14358 0,'-28'28'188,"28"0"-157,28-28-15,57 57-16,-57-57 15,0 28 1,0-28 93,1 0-109,-1 0 32,0 0-17,0 0 1,1 0-16,-1 0 15,0 0-15,1 0 16,-1 0-16,0 0 16,57 0-1,0 0 1,-57 0 0,0 0-16,1 0 15,-1 0-15,0 0 16,29 0-1,-29 0-15,0 0 16,29 0 0,-29 0-1,0 0-15,0 0 16,29 0-16,-29 0 16,29 0-16,-1 0 15,1 0-15,-29 0 16,29 0-1,-29 0-15,0 0 16,1-28-16,-1 28 16,0 0-16,29 0 15,-29 0 1,28 0 0,1 0-16,-29 0 15,0 0-15,1 0 16,-1 0-1,0 0 1,1 0-16,-1 0 16,0 0-16,0 0 15,57 0 1,-57 0 0,1 0-16,-1 0 15,0 0-15,29-28 16,-29 28-1,0 0-15,29 0 16,-29 0 0,0-57-16,29 57 15,-29 0-15,0 0 32,29 0-32,-29 0 15,1 0 1,-1 0-1,0 0-15,0 0 16,29 0 0,-29 0-1,57 0 1,-57 0 0,29 0-16,-29 0 15,0 0-15,1 0 16,27 0-16,-28 0 15,29 0-15,-1 0 16,1-28-16,28 28 16,28-28-16,-85 28 15,57 0-15,0 0 16,-57 0-16,85 0 16,-56 0-16,-29 0 15,28-29-15,29 29 16,-56 0-1,-1 0 1,0 0 0,29 0-16,-29 0 15,0 0-15,29 0 16,-1 0 0,-27 0-16,-1 0 15,0 0 1,0 0-1,1 0 17,-1 0-1,0 0 94,0 0-63,1-28-15</inkml:trace>
  <inkml:trace contextRef="#ctx0" brushRef="#br0" timeOffset="34849.6248">20580 12747 0,'-56'0'344,"56"28"-297,-29 0-47,29 1 31,0-1-31,0 0 15,-56 0 1,56 1-16,0-1 16,-29-28-1,29 57 1,0-29 0,0 28 15,0-27-16,0-1 17,0 0 15,0 0-1,0 1 1,0-86 344,0 29-391,0 0 16,0-29-16,29 1 15</inkml:trace>
  <inkml:trace contextRef="#ctx0" brushRef="#br0" timeOffset="36040.0989">20382 12803 0,'0'29'93,"28"-1"-77,1 0 0,27 0-1,-27 29-15,27-57 16,1 28-16,-1 29 16,-56-29-16,28-28 15,1 0-15,-1 28 16,0 29-1,1-29 1</inkml:trace>
  <inkml:trace contextRef="#ctx0" brushRef="#br0" timeOffset="37351.9793">20495 12832 0,'-28'28'0,"28"0"47,0 0-31,0 1-16,-28-1 15,28 0-15,-57 29 16,29-29-16,28 29 16,0-29-16,-28 28 15,-29 29-15,57-28 16,-28-29-16,28 0 16,0 29-16,0-29 15,0 0-15,0 1 16,0-1-16,0 0 15,0 57 1,0-57-16,0 29 16,-28-29-1,28 57 1,0-29 0,0-27-1,0 27-15,0-28 16,0 29-16,0-29 15,0 29-15,0-1 16,0-28-16,0 1 16,0-1-1,0 0-15,0 29 16,0-29-16,0 0 16,28 29-1,-28-29-15,28 0 16,-28 1-16,0-1 15,0 28-15,57 57 16,-29-113 0,0 85-16,0 0 15,1-57 1,-29 1-16,28 55 16,-28-55-16,0-1 15,28 0-15,-28 0 16,29 29-16,-29-29 15,28 0-15,-28 1 16,28-1-16,-28 0 16,0 1-1,28-29-15,-28 28 32,0 28-17,29-27-15,-29-1 47,0 28-16</inkml:trace>
  <inkml:trace contextRef="#ctx0" brushRef="#br0" timeOffset="38799.9635">20297 15602 0,'-28'0'156,"28"28"-140,0 0 0,28 29-16,1-57 15,-1 28 1,-28 0-16,28-28 31,0 28-15,1 1 109,27-1-94,1-28 47,-29 0-78,0 0 31,57 56-15,-85-84 156,0 0-157,0 0 1,0-57 0,0 57 15,0-1-15,0 1-1,28 0-15,-28 0 16,0-1-1,0 1-15,0 0 16,29 0 0,-29-29 77,0 29 64,28-1-142</inkml:trace>
  <inkml:trace contextRef="#ctx0" brushRef="#br0" timeOffset="40423.6406">20806 16478 0,'29'0'156,"84"0"-140,-57 0-16,57 0 15,-56 0-15,28 0 16,28 0-16,-29 0 16,30 0-16,27 0 15,-56 0-15,-1 0 16,30 0-16,27 0 16,0 0-16,114-85 15,-114 85-15,57-28 16,56-1-16,-56 29 15,0-28-15,-85-57 16,-56 85-16,-1 0 16,-27 0-16,-1 0 15,0 0 17,0 0-32,57 0 15,-57 0 1,29 0-1,-1 0-15,29 0 16,-56 0 0,55 0-16,-55 0 15,55 0-15,-27 0 16,0 0-16,-1 0 16,29 0-1,-85 29-15,85-29 16,-57 0-16,0 28 15,0 0-15,1-28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0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69.94819" units="1/cm"/>
          <inkml:channelProperty channel="T" name="resolution" value="1" units="1/dev"/>
        </inkml:channelProperties>
      </inkml:inkSource>
      <inkml:timestamp xml:id="ts0" timeString="2022-08-04T03:30:40.4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4043 6981 0,'0'28'46,"-29"1"-14,1-1-17,0-28-15,-1 0 32,-27 28-32,-1-28 31,1 28-31,-57 29 15,56-57 17,-56 28-32,28 29 0,57-57 15,0 0 1,-29 0-16,29 0 0,0 0 16,-57 0-1,57 0 1,-29 0-16,29 0 15,0 0-15,-29 0 16,29 0 0,-1 0-16,1 0 15,-28-29 1,27 29 0,-27 0-1,28 0-15,-1 0 31,1 0-31,0 0 16,-29-56-16,29 28 16,0 28-1,-1 0 1,1-29-16,-57 1 16,57 0-16,28 0 15,-56 28-15,27-29 0,29 1 31,0 0-31,-28 28 16,-29-57 0,57 29-1,0 0 1,-28-1 0,28 1-1,0 0-15,0 0 16,0-57-1,0 57 1,0-29 0,0 29-16,0 0 0,0-1 15,0 1 1,0-29-16,28 57 31,29-56-31,-29 56 16,1 0-1,-1 0-15,28 0 16,-27 0-16,55 0 16,-27 0-16,0 0 0,-29 0 15,28 0 1,-27 0 0,-1 0-16,28-28 0,-27 28 15,-1 0 1,85-29-16,-28 1 0,0 28 15,-29-28 1,-28 28-16,1 0 16,27 0-16,1 0 15,-29 0-15,29 0 0,27 0 16,-55 0 0,-1 0-16,0 0 31,0 0-16,1 0 1,56 28 15,-29 29-31,-28-29 16,1 0 0,-1 0-16,0 1 15,29 27 1,-29-27 15,0-1 32,1 0-48,-1 0 48,-28 1-48,0-1-15,28-28 32,-28 56-1,0-27-16,0-1 1,0 0-16,0 0 78,0 1-62,0-1-1,0 0 17,0 0-1</inkml:trace>
  <inkml:trace contextRef="#ctx0" brushRef="#br0" timeOffset="1770.7441">4410 7151 0,'0'0'0,"0"28"110,-28 0-95,-57 0-15,28 1 16,-27-1-16,84 0 15,-29-28-15,-27 0 16,28 0 15,-1 0-31,1 0 16,0 0 0,-1 0-16,-27 0 15,28 0 1,-1 0 15,-27 0-31,28 0 16,-1 0-1,1 0-15,-29 0 16,29 0-16,-28 0 16,27 0-1,1 0-15,0 0 78,0 0-46,-1-28-1,29 0 0,0-1-15,0 1-16,0-28 15,0-1-15,-28 1 16,28-29 0,0 56-1,0-27 1,0 28-1,0-29-15,0 29 16,0 0 0,0-1 109,28 29-94,1 0-15,-1 0-16,28 0 15,-27 0-15,27 0 16,-28 0-1,1 0 17,27 0-32,-27 0 15,-1 0 17,0 0-32,-28 29 15,28-1 1,1 0-16,-1-28 15,0 0 1,29 57 0,-29-29-16,29 28 15,-29 1 1,0 28 0,0-85 15,-28 28-31,0 0 15,0 1-15,29-29 16,-29 28 15,28 28-15,-28-27 109</inkml:trace>
  <inkml:trace contextRef="#ctx0" brushRef="#br0" timeOffset="2506.7158">2629 7066 0,'28'28'125,"29"-28"-109,28 0-1,-57 0-15,57 0 16,0 0 0,-29 0-16,1 0 15,-29 0 1,0 28 31,29-28 31</inkml:trace>
  <inkml:trace contextRef="#ctx0" brushRef="#br0" timeOffset="3147.3118">4127 7179 0,'0'0'16,"-28"0"-16,0 28 62,84-28 1,29 0-48,56 0-15,1 0 0,-29-28 16,0 28-1,-85 0-15,1 0 16,-29-28-16,28 28 16,0 0 62</inkml:trace>
  <inkml:trace contextRef="#ctx0" brushRef="#br0" timeOffset="4320.0694">5456 7151 0,'0'0'0,"28"0"16,1 0-1,-1 0-15,28 0 0,1 0 16,-1 0 0,1 0-16,56 0 15,-56 0-15,84 0 16,-56 0-16,28 0 0,28 0 15,-56 0 1,-29 0-16,1 0 0,-29 0 31,1 0-31,-1 0 16,28 0 0,-27 0 15,-1 0-16,0 0-15,0 0 0,29 0 32,-29 0-32</inkml:trace>
  <inkml:trace contextRef="#ctx0" brushRef="#br0" timeOffset="5994.7245">8961 7348 0,'0'29'62,"85"-29"-62,-57 0 31,29 0-15,-29 0 0,1 0-1,-1 0-15,0 0 0,0 0 16,1 0 15,27 0-15,-28 0-1,1 0 17,-1 0-17,0 0 1,0 0 0,29 0 15,0 28-31,-1-28 31,-28 0-31,1 0 31,27 0-31,57 0 16,-56 0-16,28 28 16,-29-28-1,-28 0 1,1 0-16,-1 0 250</inkml:trace>
  <inkml:trace contextRef="#ctx0" brushRef="#br0" timeOffset="6873.8958">11534 6048 0,'-57'29'31,"1"27"-31,28-28 16,-57 85-1,28-56-15,29-29 0,0 0 16,-1 1-1,1-1-15,0 0 16,28 1 0,0-1-16,-28 0 0,-29 57 15,29-57 1,28 0-16,-28 29 16,28-29-1,0 0-15,-29 29 16,1-57-16,28 56 15,0-27-15,0 56 16,0-29-16,0 29 16,28-57-1,1 29 1,-1-29-16,0 28 0,0-56 16,29 57-16,-29-29 15,0-28 1,1 0-1,-1 0 48,0 0-32</inkml:trace>
  <inkml:trace contextRef="#ctx0" brushRef="#br0" timeOffset="7882.828">13117 6020 0,'28'28'0,"1"-28"16,27 0-16,1 29 16,27 55-1,-27-55 1,-29-1-16,29 0 15,-29 0-15,0 1 16,-28-1 0,57 0-1,-29 0-15,-28 1 0,28-29 16,29 56 0,-29 1 30,-28-29-30,0 29-16,28-29 0,-28 0 16,0 0-1,0 1 1,0 27 0,0-28-1,0 1 1,0-1-16,0 0 0,0 0 15,0 57 1,-28-56-16,0-29 16,0 28-1,-29 28-15,29-27 32,0-29-32,-1 0 78,1 0-47,0 0 31</inkml:trace>
  <inkml:trace contextRef="#ctx0" brushRef="#br0" timeOffset="9696.0637">14813 6924 0,'57'0'109,"169"0"-93,-85-28-16,57-28 15,0 27-15,0 29 0,-85-56 16,0 56 0,-85 0-16,57 0 0,-57 0 15,29 0 1,-1 0-16,29 0 16,-57 0-1,29 0-15,0 0 0,56 0 31,-29-28-31,-55 28 32,27 0 93,-27 0-94,55 0-15,-55 0-16,-1 0 15,0 0-15,29 0 16,-29 0-16,0 0 15,0 0-15,1 0 16</inkml:trace>
  <inkml:trace contextRef="#ctx0" brushRef="#br0" timeOffset="10976.024">16424 5992 0,'-28'0'93,"28"56"-77,28-56-16,29 29 0,28 27 16,-29-28-1,1 1-15,-29-29 16,0 28-16,1-28 16,27 0-16,-56 28 0,57 0 15,-1 1 1,29-1-16,-57-28 31,1 0-15,-1 28-16,-28 0 0,28-28 31,57 0-31,-85 29 0,28-29 31,1 0-15,-1 56 140,0-27-140,-28 27 15,-28-28-31,0-28 16,-1 29-16,1-1 15,0 0-15,-29 0 16,29 1-1,28-1-15,-57-28 0,29 28 16,0 0 0,0-28-16,-1 29 31,-27 27-31,28-56 31,-1 28-15</inkml:trace>
  <inkml:trace contextRef="#ctx0" brushRef="#br0" timeOffset="19355.8721">29174 11249 0,'-28'0'62,"28"28"-62,-85 0 63,57-28 15,-29 0-63,29 0 17,-29 0-17,29 0-15,-29 0 0,1 0 16,28 29-16,-1-29 15,1 0-15,0 0 16,0 0 0,-57 0 31,56 0-16,1 0 0,0 0-31,0 0 16,-1 0 15,1-29-31,0 1 16,0 0-1,-1-29 16,-27 29-15,28 0 0,28 0 15,0-1-31,0-27 0,0 28 16,0-29-1,0 29-15,0-1 31,0-27-31,0 28 16,0-1 0,0-27-1,0 28 1,56 28-16,1 0 16,27-29-16,1 29 15,28-28-15,-56-28 0,28 56 16,-1 0-1,-55-29 1,-1 29 0,57 0-16,-57 0 15,85 0-15,-28-28 16,-57 28-16,85 0 16,-84 0-16,27 0 15,-28 0-15,1 0 16,27 0-1,-28 0 1,29 0 0,0 57-16,-57-29 15,0 28 1,28-27 0,-28-1-1,28 28 16,-28-27 1,0 27-32,0-28 15,-56 29 1,27 0-16,-27-1 16,-1-28-1,1 29-15,27-29 16,1 0-16,-28 1 15,27-1-15,1 0 16,0-28 0,-57 28-16,57-28 31,-29 29-15,1-29-1,27 28-15,1-28 16,-28 28-16,27-28 219,1 0-188</inkml:trace>
  <inkml:trace contextRef="#ctx0" brushRef="#br0" timeOffset="21621.4747">20863 11390 0,'0'28'0,"0"1"16,0-1 0,0 29-1,0-29 17,0 0-17,0 0 16,0 1-31,0-1 0,0 28 63,0-27-47,28-29 15,-28 28-31,0 0 15,0 0-15,57 1 32,-29-1-17,-28 0-15,28-28 16,0 28 0</inkml:trace>
  <inkml:trace contextRef="#ctx0" brushRef="#br0" timeOffset="22617.9129">20750 11842 0,'56'0'110,"1"0"-95,-1 29 1,-27-29 0,-1 28 15,0-28 156,0 0-171,57 0 0,-85-28-1,28-1 1,1-27 0,-1 56-1</inkml:trace>
  <inkml:trace contextRef="#ctx0" brushRef="#br0" timeOffset="30854.6713">27195 12125 0,'-28'28'0,"0"-28"15,-1 0 17,1 0-17,0 0 1,-1 0-1,1 0-15,-28 0 16,27 29 0,1-29-16,-28 0 15,27 0 1,1 0-16,-28 0 16,27 0-1,-27 0 1,27 0-16,1 0 0,-57 0 15,29 0 1,-1 0-16,1 0 0,-1 0 31,29 0-31,-57 0 16,85-29 0,-28 1-16,0 28 0,-1 0 15,-27-56 1,28 56-1,28-29 17,-57 1-17,29-29 17,28-27-1,0 55 0,0 1-31,0 0 16,0 0-16,28-1 15,-28 1-15,28 28 16,1 0 0,-1-28-1,0 0-15,29 28 16,-29-29-1,28 1 1,1 28 15,-29 0-15,0 0 0,1 0-16,-1 0 15,57 0 1,-57 0-1,29 0 1,-29 0-16,57 0 16,-29 0-16,1 0 15,-29 0-15,0 0 0,1 0 16,-1 0 0,0 0-1,0 0 1,29 28-1,-29 1 1,29-1 0,-29-28-16,0 28 0,1 0 31,-1-28-31,0 29 0,0-1 31,1-28 0,27 28 1,-28 29-1,1-1 0,-29-28 16,0 1 16</inkml:trace>
  <inkml:trace contextRef="#ctx0" brushRef="#br0" timeOffset="33092.899">29994 12153 0,'28'0'125,"29"0"-110,-1 0-15,29 0 16,0 0-1,-57 0 1,0 0 0,57-28-16,-57 28 31,1 0-31,-1 0 16,0 0-1,0 0-15,1 0 0,27-28 16,-27 28-1,-1-57-15,0 57 32,0 0-32,29 0 406</inkml:trace>
  <inkml:trace contextRef="#ctx0" brushRef="#br0" timeOffset="38069.4923">25669 12860 0,'56'56'140,"-28"-56"-108,1 0-32,27 0 15,-28 0 1,1 0-16,-1 0 31,0 0-31,29 0 16,-29 0-1,0 0-15,1 0 16,27 0 78,-28 0-79,1 0 32,-1 0-31,0 0-16,29 0 16,-1 0-1,-27 0-15,-1 0 16,0 0-1,29 0-15,-29 0 32,28 0-32,-27 0 0,27 0 15,1 0 1,28 0-16,-57 0 0,0 0 16,0 0-1,1 0 1,-1 0-16,28 0 15,-27 0-15,-1 0 16,57 0 0,-57 0-16,29 0 0,-29 0 15,0 0 1,29 0 0,-1 29-1,1-29 16,-1 0-15,-27 0-16,-1 0 16</inkml:trace>
  <inkml:trace contextRef="#ctx0" brushRef="#br0" timeOffset="39242.5715">26121 12916 0,'28'0'156,"57"0"-156,-57 0 16,57 0-16,-28 0 15,27 0 1,-55 0-1,27 0 1,1 0-16,28 0 0,-1 0 16,-55 0-1,-1 0 32,28 0-31,-27 0-1,27 0-15,-28 0 0,1 0 16,-1 0 0,0 0-16,1 0 15,-1 0 1,28 0 0,-27 0 234</inkml:trace>
  <inkml:trace contextRef="#ctx0" brushRef="#br0" timeOffset="41087.8536">29881 12803 0,'28'0'125,"0"0"-125,29 0 16,-29 0-16,0 0 15,1 0-15,27 0 16,-28 0-16,57 0 16,-28 0-1,28 0-15,-29 0 0,29 0 16,-57 0 0,29 0-1,-29 0 16,0 0-31,1 0 16,-1 0-16,0 0 16</inkml:trace>
  <inkml:trace contextRef="#ctx0" brushRef="#br0" timeOffset="43733.4076">20976 13143 0,'0'0'0,"0"56"31,0-28-31,0 1 125,0 27-125,0-28 16,0 1 0,0-1-16,0 0 15,0 0 1,0 1 46,28-1-46,0-28-16,1 28 16,27-28-16,1 29 15,-1-1 1,1-28 15,-29 0 0,29 28 32</inkml:trace>
  <inkml:trace contextRef="#ctx0" brushRef="#br0" timeOffset="44867.801">21343 13312 0,'0'57'125,"57"-1"-109,-29-28-16,0 1 16,1-1-1,-29 0 16,28 1 48,-28-1-17,-28 28 16,-1-56-62,-27 29-16,-57-29 15,0 0 1,84 28-16,-55 0 16,55 0-1,29 1-15,-56-29 16,28 0 0</inkml:trace>
  <inkml:trace contextRef="#ctx0" brushRef="#br0" timeOffset="46080.0878">25810 13623 0,'85'0'156,"56"0"-140,-56 0-16,56 0 0,-56 0 16,56 0-1,-28 0-15,-28 0 0,28 0 16,-28 0 0,0 0-16,-57 0 15,0 0 48</inkml:trace>
  <inkml:trace contextRef="#ctx0" brushRef="#br0" timeOffset="47295.8273">29909 13708 0,'56'28'109,"29"-28"-93,0 0-16,0 0 16,0 0-16,28 0 15,0 0-15,-28 0 0,-29 0 16,-27 0-1,-1 0-15,0 0 63</inkml:trace>
  <inkml:trace contextRef="#ctx0" brushRef="#br0" timeOffset="53146.3822">21174 14047 0,'28'28'203,"29"29"-172,-57-29 110,0 0-126,0 1 1,0-1 15,-29 0-31,1-28 47,-29 0-16,29 0 48,0 0-64,0 0 1,-1 0-1,1 0-15,-28 0 32,27 0 61,58 0 48,55 0-141,-55 0 0,-1 0 16,0 0-1,0 0-15,29 0 32,0 28-32,-57 1 46,0-1 1,28-28-47,-28 56 16,0-27 0,0-1 15,0 0-31,0 1 15,0-1 1,0 0 0,56 29-1,-56-29-15,0 28 16,0-27 0,0-1-1,0 28 1,29-27-16,-1 27 47,-28-28-32,0 1 32,28-1-31,0 0-16,-28 1 31,0-1-31,29-28 31,-1 28 16</inkml:trace>
  <inkml:trace contextRef="#ctx0" brushRef="#br0" timeOffset="56170.8702">22163 14386 0,'-28'0'16,"28"57"31,28-57-16,29 0-31,56 0 16,-57 0-16,86 0 15,-29 0-15,-28 0 16,-29 0-16,1 0 16,-29 0-16,0 0 46,0 0-30,1 0 0,-1 0 31,0 0-47,1 0 0,-1 0 15,0 0 1,57 0-16,-57 0 15,57 0 1,0 0-16,0 0 0,-1 0 16,29 0-1,-84 0-15,56 0 0,-57 0 16,0 0 0,29 0-16,-29 0 15,0 0 1,57 0-16,-57 0 0,29 0 15,-29 0 157,0 0-140,1 0-17,27 0-15,1 0 0,-1 0 16,29 0-1,-57 0-15,85 0 16,-28 0-16,0 0 16,-29 0-16,-27 0 15,-1 0 1,29 0-16,-29 0 16,0 0-16,57 0 15,-57 0-15,85 0 16,0 0-1,29 0-15,-29 0 0,-57 0 16,57 0-16,0 0 16,-28 0-1,0 0-15,0 0 0,-57 0 16,29 0-16,-29 0 16,57 0-1,-57 0-15,0 0 16,29 0-1,-29 0-15,57 0 16,-57 0-16,0 0 16,86 0-16,-30 0 0,-55 0 15,84 0 1,-85 0-16,85 0 0,-28 0 31,-57 0-31,0-57 0,29 57 47,-29 0-47,0 0 47,29 0-31,-29 0-1,1 0-15,-1 0 16,0 0-1,0 0 32,29 0-31,-1-28 0,1 28-16,-29 0 31,0-28-31,1 28 62,-1 0-46,0 0 0,1-29 46,-29 1 47,28 28 298,0 0-329,-28-28-63,28 28 79,29 0-78</inkml:trace>
  <inkml:trace contextRef="#ctx0" brushRef="#br0" timeOffset="57642.8901">29881 14414 0,'56'0'47,"-28"0"-31,86 0-16,-1 57 0,28-57 16,57 0-1,28 0-15,28 0 16,-56 0-16,-56 0 15,-29 0-15,-85 0 0,57 0 16,-57 0 0,0 0-16,29 0 15,-29 0 1,0 0 0,29 28 155,-29-28-124</inkml:trace>
  <inkml:trace contextRef="#ctx0" brushRef="#br0" timeOffset="63573.5618">21541 15347 0,'29'-28'31,"-1"28"0,0 0-31,0 0 16,1 0 0,27 0-16,1 0 15,-1 0-15,57 0 16,57 0-16,56 0 16,28 0-16,-56-85 15,29 57 1,-30 28-16,1-28 0,-85 28 15,-28 0-15,-57 0 16,1 0-16,-1 0 16,0 0 15,29 0-15,-29 0-1,29 0-15,-29 0 16,28 0-16,-27 0 15,-1 0 17,28 0-32,-27 0 31,-1 0-31,29 0 16,-29 0-1,28 0-15,-27 0 0,55 0 16,-27 0-1,56-29-15,0-27 0,-28 56 16,56 0 0,85 0-16,-84 0 15,56-28-15,-85-1 16,-28 29-16,-1 0 16,1 0-16,0 0 15,-28 0-15,-29 0 0,57 0 16,-29 0-1,1 0 1,-29 0-16,28 0 16,-27 0-1,-1 0-15,0 0 0,29 0 16,-1 0 0,1 0-16,84 0 0,-28 0 15,29 0 1,-58 0-16,-27 0 0,0 0 15,-29 0 1,0 0-16,0 0 78,1 0-62,-29 29 265,0-1-218</inkml:trace>
  <inkml:trace contextRef="#ctx0" brushRef="#br0" timeOffset="64960.0088">2488 11164 0,'28'28'47,"0"-28"-32,29 0-15,28 0 16,-29 29-16,85-1 16,-27-28-16,83 0 15,-55 56-15,56-27 16,-85-29-16,28 0 15,-28 28 1,-56-28-16,-29 0 16</inkml:trace>
  <inkml:trace contextRef="#ctx0" brushRef="#br0" timeOffset="67061.2444">7633 11418 0,'-85'0'15,"57"0"-15,-1 0 16,29 29 0,-28-29-16,-28 0 0,56 28 15,-85-28 1,56 0-16,-27 0 16,28 0-1,-57 0-15,57 0 16,-85 0-1,-1 0-15,-27 0 0,0 0 16,-1 0 0,58 0-16,-58 0 0,86 0 15,-1 0 1,-28 0-16,29 0 16,28 0-1,-1 0 1,-27 0-16,-1 0 0,-56-85 15,57 57 1,-86-57-16,57 29 0,-84-86 16,56 86-1,-57-57-15,85 28 0,57 28 16,-28 1 0,-1-1-16,0 1 31,57 28-31,0-1 0,0-27 47,0 27 15,0 1-15,29 0-47,56-29 16,-1 29-16,1 28 15,28-28-15,0 0 16,29 28-16,-29 0 16,28-57-16,-56 57 15,56 0-15,-56 0 16,0 0-16,0 0 15,-57 0-15,28 0 16,58 0 0,-1 0-16,28-56 15,-85 56-15,58 0 0,-30 0 16,-55 0 0,-1-57-16,28 57 15,29 0 1,-56 0-16,55 28 0,29 1 15,-56 27 1,28-28-16,56 1 0,-28-1 16,0 28-1,57-27-15,-142-29 0,57 56 16,-29-56 0,58 85-16,-86-85 0,57 0 15,-57 28 1,0 29-16,0-57 0,1 0 15,-29 28 17,28 0-32,0-28 0,1 57 15,-1-57 1,-28 28-16,28 29 0,-28-1 31,28 1-31,1-29 0,-29 0 16,0 29-1,0-1-15,0 29 0,0 0 32,0-57-32,0 0 0,0 1 15,0-1 1,0 0 0,0 0-1,-29 29 1,1-29-1,0-28 1,0 29-16,-1-1 16,29 0-1,-28-28 1,0 28-16,28 1 16,-29-29-1,-27 0 1,28 56-1,-1-56 1,-27 0-16,28 0 16,-1 0-16,1 28 15,0-28 1,-1 0-16,1 29 16,0-29 30,0 0-14</inkml:trace>
  <inkml:trace contextRef="#ctx0" brushRef="#br0" timeOffset="67754.7677">9357 10910 0,'85'0'47,"-57"0"-32,170 56 1,28-56-16,29 0 0,112 0 15,1 0 1,27 0-16,-84 0 16,-113 0-16,-85 0 15,-84 0-15,27 0 16</inkml:trace>
  <inkml:trace contextRef="#ctx0" brushRef="#br0" timeOffset="68533.4594">11647 10514 0,'0'28'78,"85"57"-62,28-57-16,28 29 16,-28-1-1,-84-27-15,27-29 16,-28 0 31,1 28-47,-29 0 62,0 0-46,0 1-1,-29-29-15,29 28 16,-56 0 0,28-28-16,-1 0 0,-56 29 15,29-1 1,-57 28-16,113-27 16,-57-1-1,-27 0-15,27-28 16,29 0-1,-29 57 1</inkml:trace>
  <inkml:trace contextRef="#ctx0" brushRef="#br0" timeOffset="69184.2919">13626 10147 0,'0'84'31,"0"1"-31,28 56 16,-28-27 0,57-1-16,-57-29 0,0-27 15,0 28 1,0-57-16,0 57 0,0-57 15,0 0 1,0 29-16,0-29 31,0-56 110</inkml:trace>
  <inkml:trace contextRef="#ctx0" brushRef="#br0" timeOffset="69706.7274">13682 10260 0,'29'-29'78,"-1"29"-78,28 0 0,-27 0 15,-1 0 1,29 0-16,-29 0 16,0 0-1</inkml:trace>
  <inkml:trace contextRef="#ctx0" brushRef="#br0" timeOffset="70362.585">13569 10599 0,'29'28'16,"-1"0"15,57-28-31,28 0 16,28 29-16,57-29 15,0 0-15,-57 0 16,-28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0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69.94819" units="1/cm"/>
          <inkml:channelProperty channel="T" name="resolution" value="1" units="1/dev"/>
        </inkml:channelProperties>
      </inkml:inkSource>
      <inkml:timestamp xml:id="ts0" timeString="2022-08-04T03:32:05.90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15350 4352 0,'0'0'0,"-56"0"16,-29 57-16,-28-57 15,56 0 1,-28 0-16,-28 0 16,29 0-1,-29 0-15,28 0 0,-57 0 16,58 0 0,-58 0-16,-27 0 0,-1 0 15,-28 0 1,-56 0-16,84 0 15,-28 0-15,0 0 16,85 0-16,-28-28 0,-57-29 16,113 29-1,-56-57-15,-29 0 0,1-28 16,84 28 0,-85-84-16,1-1 0,55 57 15,-27-56 1,0-57-16,-1-29 15,58 1-15,55 112 16,-27-27-16,28 28 16,-1-29-16,29 29 15,0 28-15,0 84 16,0-112-16,0 56 16,0 29-1,29-57-15,-29 84 16,56 1-16,57-28 15,113-1 1,114 29-16,112-85 0,-28 84 16,85-27-16,28-29 15,85 0-15,-142 57 16,29-57 0,-113 85-16,28 0 0,-56 0 15,-1 0 1,57 0-16,0 0 0,-85 0 15,29 0 1,-1 0-16,-56 29 0,-85 27 16,29 1-1,-57 56-15,28 0 16,-85-57-16,29 86 16,-29-29-16,29 0 0,-85-28 15,28 28 1,-57-57-16,29 29 15,-57 0-15,57-29 16,-85 29-16,28-28 0,29 27 16,-29-55-1,-28 55-15,29 1 0,-29-28 16,0 27 0,0-27-1,0 0-15,0-1 0,0 29 16,-29-29-1,-27 29-15,-29-28 0,28 28 16,-112-29 0,-29 57-16,-28-56 15,-57 56-15,-28-29 16,-56 1-16,56 28 16,-29-56-16,1 56 15,0 0-15,113-85 16,28 29-16,0-29 15,113-28-15,0 0 0,-28 57 16,85-57 0,-57 0-16,57 0 15,28 28-15,-57-28 16,29 0-16,0 0 94,0 0-32,-1-28-46</inkml:trace>
  <inkml:trace contextRef="#ctx0" brushRef="#br0" timeOffset="5545.4255">7180 11701 0,'0'-28'156,"29"28"-140,-1 0-16,28 0 16,-27 0-16,-1 0 15,0 0-15,1 0 0,-1 0 16,0 0 0,29 0-1,-29 0-15,28 0 16,-27 0-16,27 0 15,29 0 1,-57 0-16,85 0 16,-84 0-16,27 0 0,-28 0 15,1 0 1,-1 0-16,0 0 16,1 0-1,55 0-15,-55 0 16,55 0-16,-27 0 15,0 0-15,-1 0 16,-28 0 0,1 0-16,-1 0 0,0 0 15,29 0-15,-29 0 16,28 0 0,-27 0-16,27 0 0,1 0 15,-29 0 1,57 0-16,-57 0 0,29 0 15,-29 0 1,0 0-16,29 0 0,-1 0 16,1 0-1,-1 0-15,-27 0 0,27 0 16,-28 0 0,29 0-16,-29 0 0,1 0 15,55 0 1,-55 0-16,27 0 15,-28 0 1,1 0 15,27 0-15,-27 0-16,-1 0 0,28 0 16,-27 0-1,-1 0-15,0 0 0,0 0 16,1 0-1,27 0 17,-27 0-17,-1 0 32,0 0-47,0 0 78,1 0-62,-1 0 0,0 0 15,0 0-16,1 0 1</inkml:trace>
  <inkml:trace contextRef="#ctx0" brushRef="#br0" timeOffset="9502.6378">7265 12436 0,'28'0'360,"1"0"-345,27 0 1,-27 0 15,-1 0-31,28 0 16,-27 0-1,27 0 1,-28 0 0,1 0 15,27 0 31,-27 28 48,-1-28-16,0 0-1,0 0-61,1 0-1,-1 0 0,0 0-31,0 0 16,1 0 46,27 0 1,-28 0 30,1 0-61,-1 0 77,0 0 250</inkml:trace>
  <inkml:trace contextRef="#ctx0" brushRef="#br0" timeOffset="10516.0045">5767 11418 0,'-28'0'15,"-1"0"17,1 0-32,28 29 15,0-1 1,0 0-16,-28 29 0,-29-1 15,57-27 1,0-1-16,0 0 16,0 29-1,0-29-15,0 0 16,0 29 0,0-29-16,0 0 15,0 29 1,0-29 15,0 0-15,29-28-16,-1 0 15,0 0 1,0 0 0,1 0-1,27 29 1,-28-1-1</inkml:trace>
  <inkml:trace contextRef="#ctx0" brushRef="#br0" timeOffset="11507.8014">5371 11786 0,'57'28'140,"-29"-28"-140,29 57 16,-29-57-16,0 0 16,29 28-16,-29 0 31,28 29 31,1-57-62,-57 28 47,28-28 63,0 0-110,-28-28 15,29-1-15,-1 29 16,-28-28-16,0 0 15,0 0 1,28 28-16,1-29 16,27-27-1,-28 28 17,1 28-17,-1-29 1,28-27-16,-27 56 15,-1 0-15</inkml:trace>
  <inkml:trace contextRef="#ctx0" brushRef="#br0" timeOffset="13310.7887">8170 12408 0,'0'56'125,"28"-56"-110,0 0 1,29 0 15,-29 0-31,0 0 31,29 0-31,0 0 16,27 0 0,-55 0-16,27 0 0,1 0 15,27 0 1,-27 0-16,0 0 15,-29 0-15,28 0 16,-27 0-16,-1 0 16,0 0-1,0 0-15,1 0 0,-1 0 16,29 0 0,-29 0-16,0 0 15,29 0 1,-29 0 31,0 0-47,0 0 15,1 0 1,27 0-16,-28 0 0,1 0 16,-1 0-1,29 0-15,-1 0 0,29 0 31,0 0-31,-57 0 16,0 0 0,29 0-16,-29 0 15,0 0 1,1 0-16,-1 0 0,0 0 31,29 0 47</inkml:trace>
  <inkml:trace contextRef="#ctx0" brushRef="#br0" timeOffset="16403.7751">6502 12323 0,'28'28'157,"-28"0"-142,-28 1 1,28-1 0,-57-28-16,29 28 15,-28-28-15,27 0 16,1 0-1,-28 0-15,-1 0 32,29 0-32,-1 0 31,1 0-31,0 0 62,0 0-46,-1 0 0,1-28-1,28 0 1,-28 28 0,0 0-16,28-29 15,-29 1-15,1 28 31,0-28 1,28-29-17,-29 29 1,1 0 15,28-29 0,0 29 16,0 0-31,0 0 0,0-1-1,0 1-15,28 0 31,29 28-15,0-57 0,-1 29-1,-28 28 1,57 0-16,-57 0 16,1 0-1,-29-28-15,28 28 0,0 0 31,1 0-15,55 0-16,-55 0 31,27 0-31,-28 0 32,1 0-1,-1 0-31,0 0 0,0 0 31,29 0-31,-29 0 16,1 0 15,27 28-15,-56 0-1,28 0 1,1-28-16,-29 57 31,0-29-31,0 29 63,0-29-17,0 0-30,0 1-16,0-1 16,0 28-1,0 1 1,-29-57 0,1 28-16,-57-28 31,57 28-16,-29-28 17,29 0-17,-57 0 17,57 0-32,0 0 31,0 0-31,-1 0 0,-27 0 31,28 0-31,-1 0 16,1 0-1,-29 0 1,29 0 0,0 0-16,-29 0 46,29 0-30,0 0 0,0-28-1,28 0 1,-29 0-16,29-1 16,-28-27-1,28 28 1,0-29-1,0 29-15,0 0 16,0-1 0,0 1-16,0 0 15,0-1-15,0 1 16,28 0-16,29 28 31,-29 0-15,0 0-16,29-28 15,-29 28 1,0 0 0,1 0-16,-1 0 15,0 0-15,57 0 16,-28 0-16,-29 0 16,0 0-16,29 0 15,-29 0 16,0 0-31,0 0 0,1 28 32,-1 0-32,0-28 31,1 28-31,27 29 16,-28-29-1,1-28 16,-29 57 1,0-29-17,28-28-15,0 28 16,0 1-16,-28-1 47,0 0-47,0 0 31</inkml:trace>
  <inkml:trace contextRef="#ctx0" brushRef="#br0" timeOffset="18014.2273">24199 7009 0,'0'-28'32,"0"0"-17,0-29 1,0 29 0,0 0-1,0-29 16,0 29-15,-29 0 47,1 28-48,0 0-15,-57 0 16,28 0-16,1 28 15,-1 28-15,-27-27 16,27 27-16,0-28 16,29 1-1,0-29 17,0 56-17,28-27 48,0 27-48,0-28 1,28-28 15,0 0-31,29 0 0,-1 0 16,1-28-1,-1 0 1,1 28-16,-29-28 16,0-1-16,1 1 47,-1 28-47,0-28 15,0 28 141,1 56-140,-29-27-16,0 55 0,56 29 16,-56-56-1,0 56-15,0-28 16,0 0-16,0-29 16,0 1-16,0-29 15,0 0 1,0 0-16,0 1 47</inkml:trace>
  <inkml:trace contextRef="#ctx0" brushRef="#br0" timeOffset="19081.4253">25103 6811 0,'0'29'16,"-28"-1"31,0 0-47,-1 0 15,29 1-15,0-1 16,0 0-16,0 1 16,0-1-1,0 28 1,0-27-16,0-1 15,0 28 1,0 1 15,0-29-15,57-28 46,-29-28-30,0-29-32,1 57 15,-1-28 1,0-28-16,1 56 0,-29-29 31,0-27-15,0 28 15,0-1 16,0 1-47,-29 0 31,1-1 0,0 29-31,-1-28 0,1-28 16,-28 56 31,27 0-31,-27 0-16,28 0 15,-29 0 1,29 0-16</inkml:trace>
  <inkml:trace contextRef="#ctx0" brushRef="#br0" timeOffset="20681.3003">26206 6614 0,'56'0'156,"1"0"-156,56 56 0,-85-28 16,29-28 0,-1 29-16,1-29 0,-29 0 15,29 28 1,-29 0 46,0 0-46,-28 1 31,-28 27-31,0-56 15,-1 28-31,1-28 31,0 0-31,-29 29 0,29-29 31,0 56-31,-1-56 0,1 0 16,0 29 0,-57-1-16,57-28 0,-57 28 31,28 29-31,1-29 0,28-28 15,-29 28 1,29 0-16,0 1 0,-1-1 16,-27-28-1</inkml:trace>
  <inkml:trace contextRef="#ctx0" brushRef="#br0" timeOffset="21641.2888">27252 6501 0,'28'0'125,"0"0"-109,29 28-16,-29 0 0,-28 0 15,28-28-15,57 85 16,-28 0-16,-1-29 16,1 29-1,-29-57-15,0-28 16,29 57-1,-1 0-15,-27-29 0,-1-28 16,0 28 0,0 0-16,1 1 15,27-29 1,1 56-16,28-28 16,-57-28 15,28 0 16</inkml:trace>
  <inkml:trace contextRef="#ctx0" brushRef="#br0" timeOffset="22483.9374">28128 6614 0,'-28'0'15,"-1"0"32,1 0-47,0 0 0,-57 28 16,57 0 0,0 0-16,-86 1 0,58 27 15,-29-28 1,0 29-16,57-1 0,0-27 15,-57 27 1,57-27-16,-1-29 16,29 28-1,-28-28 17</inkml:trace>
  <inkml:trace contextRef="#ctx0" brushRef="#br0" timeOffset="25859.4966">25895 7659 0,'56'0'78,"29"0"-62,56 0-1,1-28-15,-57 0 0,28 0 16,-85 28 0,0-29-16,0 29 62,1 0 94,-1 0-140,29 0 0,-29 0-1,0 0 32</inkml:trace>
  <inkml:trace contextRef="#ctx0" brushRef="#br0" timeOffset="28969.0711">26573 7518 0,'-28'28'16,"0"-28"31,-1 0-32,-55 0 1,55 0 0,-27 0-1,-1 0 1,1 0 0,-1 29 15,57-1-31,0 0 15,0 0 1,28-28 62,29 0-62,-29 0-1,57 0-15,-57 0 0,1 0 16,-29-28 0,28 28-16,0-28 0,-28 0 93,0-1-61,0 1 15,-28 28-47,0 0 31,-1 0-31,1 0 15,0 0 1,-1 0-16,1 0 47,28 28-31,0 29-1,0-29-15,0 0 16,0 57-1,57-85 1,-29 0 0,0 0-16,1 0 15,-1 0 1,28 0 0,-27 0-1,-1 0 16,0-28-31,-28 0 16,28-29 0,-28 29-16,29 28 0,-29-28 15,0-1 1,0 1-16,0 0 78,-29 28-78,-112 0 16,28 0-1,56 0-15,1 0 0,-1 28 16,1 29 0,56-1 15,0 1 0,0 27-15,0-55-1,28 27 1,0-56-16,1 57 16,27-29-16,29 0 15,0-28 1,-57 0-16,0 0 15,29 0 1,-1 0 0,1 0-16,0-28 15,-1-29-15,1 29 16,-1-28-16,-56 27 16,0 1-1,0 0 1,-56 28 78,-1 0-63,29 0-31,0 0 0,-1 0 62,29-57 95</inkml:trace>
  <inkml:trace contextRef="#ctx0" brushRef="#br0" timeOffset="29886.468">29174 6444 0,'0'28'0,"0"29"31,0-29-31,28 0 0,57 29 16,113-1 0,0-27-16,56 27 0,-56 1 15,0-57 1,-85 28-16,-28-28 0,-85 28 31,0 0 47,0 29-46,0-29-17,-57 1 1,1-1-16,28 0 0,-57-28 15,28 28 1,-28 1-16,57 27 0,-28-28 16,-1-28-1,29 0-15,-29 0 0,1 0 16,-1 29 0,-56 27-16,57-56 0,27 28 15,-27-28 1,56 29 15</inkml:trace>
  <inkml:trace contextRef="#ctx0" brushRef="#br0" timeOffset="30430.8093">29485 7772 0,'56'0'15,"114"0"1,-85 0-1,141 0-15,-28 0 0,-57 0 16,1 0 0,-86 0-16,-28 0 0,1 0 15,-1 0 63</inkml:trace>
  <inkml:trace contextRef="#ctx0" brushRef="#br0" timeOffset="31657.4465">31944 7151 0,'0'0'0,"29"-57"15,-29 29 1,28-29-16,-28 29 16,0 0-1,0-1 1,0 1-16,0 0 15,0 0-15,0-29 32,0 29-17,0 0 1,0-29-16,0 29 16,0-29-1,-57 29-15,1 0 16,28 28-1,-1 0-15,-56 0 0,57 0 47,0 0-47,0 0 0,-1 0 16,1 0 0,-28 28-16,27 57 31,29-57-31,0 57 15,0-57-15,0 29 16,0-1-16,0 1 0,0-1 31,29-27-31,-1 27 0,0-28 16,29 1 0,-29-1-16,28-28 15,-27 56 1,-29-27-16,28-29 0,0 56 15,-28-28 1,29-28-16,-29 57 16,0-29-1,28-28-15,-28 28 16,0 29 0,0 0-1,-28-57-15,28 28 16,-57-28-16,0 28 15,29 0 1,-28-28-16,27 0 16,29 29-16,-84-29 47,55-57-32,1 57 1,0-28-16,28 0 15,-28-1 1,28 1 0,0 0-1,0-1-15,0-55 0,56 55 16,142-55 0,-142 84-16,86-85 0,-86 57 15,29-29 1,-85 29-1,28 28 32,1-28 0,-1 28-31,29-29-1</inkml:trace>
  <inkml:trace contextRef="#ctx0" brushRef="#br0" timeOffset="32681.2816">32312 6953 0,'28'0'16,"-28"28"15,0 0-15,0 1-16,0-1 16,-28 0-16,28 0 15,0 1 1,0-1-1,0 28 1,0-27 0,0-1-1,28 28 32,0-27-47,1-29 63,-1 0-63,57 0 15,-29 0 17,-56-29-17,29 1-15,-1-28 31,0 27 1,-28 1-17,28 0-15,-28 0 16,0-1 0,0-27-16,0 28 31,0-1-31,0 1 31,0 0 0,0-1-31,0 1 16,-28 28 0,0 0 15,0 0-16,-29 0-15,29 0 16,-1 0-16,-27 0 16,-1 0-16,1 0 15,-1 28-15,1-28 16,28 0 62,-29 0-62</inkml:trace>
  <inkml:trace contextRef="#ctx0" brushRef="#br0" timeOffset="34057.41">23181 6077 0,'0'28'16,"0"0"0,-28 29 31,-1-29-47,1 28 31,0-27-31,0-1 31,28 28-31,-29 1 16,1-57-1,0 57-15,28-29 16,0 57 0,0-29-1,-29 1 1,29-1-16,0 1 15,0 27-15,0-27 16,0 0-16,0 56 0,0-85 16,0 57-1,0-57-15,0 85 16,57-28-16,-29-29 16,1 57-16,27-56 15,1 56-15,-57-57 16,56 1-16,-28-29 15,-28 1-15,29 27 16,-1-28 0,-28 1-1,56 27 1,-27-28 0,-1 1-1,-28-1 32,28-28-31,1 0-1</inkml:trace>
  <inkml:trace contextRef="#ctx0" brushRef="#br0" timeOffset="35426.6955">32708 6077 0,'0'-29'47,"28"29"-47,0 0 15,-28 29 1,28 27-16,29-28 16,0 57-16,-29-57 15,-28 1-15,28-1 0,0 0 16,1 29-1,-29-1-15,56 1 0,-28-1 16,-28-27 0,0-1-16,29 0 15,-29 29 1,28-29-16,-28 0 31,0 0-31,0 1 16,0 55-1,0-55-15,0 27 16,0-27 0,0-1-1,0 0-15,0 0 0,0 29 16,0-1 0,0-27-16,-57 27 15,29-28-15,0 29 16,28-29-16,0 0 15,0 1-15,-57-1 16,57 0-16,-28 1 0,28-1 31,-28-28-31,0 28 16,-1 29-16,1-57 16,0 28-16,-1 0 15,1-28 1,0 0-16,0 57 15,-29-29-15,1 0 16,27 0 0,1-28-16,0 29 15,-1-1 1,29 0 15,-56 1-15,28-1 15,28 0 0,-29-28 79</inkml:trace>
  <inkml:trace contextRef="#ctx0" brushRef="#br0" timeOffset="39828.1852">27760 8055 0,'0'28'156,"0"29"-156,0-29 0,0 29 15,0-1 1,0 1-16,0-1 0,-28 1 16,28-1-1,0 1-15,0-29 16,0 29-16,0-29 16,0 28 15,0-27-16,0-1 17,0 28-17,-28-56 126</inkml:trace>
  <inkml:trace contextRef="#ctx0" brushRef="#br0" timeOffset="40531.7612">27110 8649 0,'29'0'47,"55"28"-31,29 28-1,-84-56-15,-1 29 0,57-1 16,-29 0-1,29 0-15,-57 1 16,1-1 0,-1-28-16,0 0 140,0 0-124,57 0-16,0-85 16,85 0-16,-85 29 0,84-57 15,-84 56 1,0 57-16,-29-56 0,-56 27 15</inkml:trace>
  <inkml:trace contextRef="#ctx0" brushRef="#br0" timeOffset="41981.739">24255 10599 0,'57'0'32,"-29"0"14,-28-85-30,0 57-16,0-57 16,0 28-16,0 1 15,0 28-15,0-1 16,0 1-16,-28 0 16,-1 0 30,1 28 1,-28 0-15,56 56-17,-29 29-15,29-57 31,0 0-31,0 1 16,0-1-16,0 0 16,0 0-16,0 1 31,0-1-31,0 0 78,57-28-62,-29 0-16,29 0 0,27 0 15,-84-56 17,29 27 14,-1 29 17,-28 29-47,0-1-16,0 0 0,0 29 15,0-29 1,0 29-16,0-1 0,0 1 15,0-1 1,0 1-16,28-29 0,1 85 16,-29-56-1,28-1-15,28 57 16,-56-56-16,29 56 16,-1-28-16,-28-57 15,0 28 1,56 29-16,-56-57 15,29-28 64,-29-113-79</inkml:trace>
  <inkml:trace contextRef="#ctx0" brushRef="#br0" timeOffset="42739.8052">25131 10486 0,'-28'28'31,"28"29"-15,0-1-16,0-28 16,0 1-16,0-1 0,0 28 31,0-27 0,28-1-31,29-28 31,28 0-31,-29 0 16,1 0 0,28 0-16,-29-28 0,-28-1 31,1 29-31,-29-56 31,0 28-31,0-1 16,0-55-1,-29 84-15,29-29 16,-84-27 0,55 27-16,1 1 15,0 28 1,0 0 15,-29 0 32,29 0-63</inkml:trace>
  <inkml:trace contextRef="#ctx0" brushRef="#br0" timeOffset="43358.8378">25980 10316 0,'0'0'0,"28"0"15,28 28 1,29 1-16,85 55 15,-1 1-15,-84-85 16,-28 0 0,-29 0-16,-28 29 15,57-1 17,-57 0-1,0 29-16,-29 27 1,-27-27-16,-1-29 16,-56 57-16,85-28 15,-29-29-15,1 0 16,-1 29 0,29-57 46,-29-29-46,57 1-1,0 0-15,0 0 16,0-1 0,0-27-16,0-1 0,29-28 15</inkml:trace>
  <inkml:trace contextRef="#ctx0" brushRef="#br0" timeOffset="44094.5742">27139 9920 0,'0'0'0,"0"29"15,0-1 1,0 0 62,0 1-62,0-1-1,0 0-15,0 0 0,0 1 16,0-1 0,28 28-16,0-27 15,29-29-15,27 84 16,30-27-16,-30 28 16,29-29-16,-84-27 15,112 55-15,-113-55 16,57-1-16,-28 28 15,27-27-15,-55-1 16,27-28-16,-27 0 16,-1 56-1,0-27 1,0-29 78,-28-29-94,0-27 15,0-1 1,0-27-16,0 27 16</inkml:trace>
  <inkml:trace contextRef="#ctx0" brushRef="#br0" timeOffset="44627.9726">28213 9949 0,'0'0'0,"0"28"0,-57 29 16,29-1-16,-29 1 16,1 27-16,28-27 15,-29-1-15,-28 29 16,29-28-16,27-1 0,-27 1 15,28-1 1,-1-27-16,-27 27 0,28 1 16,-1-1-1,-27 29-15,28-85 0,-29 113 16,29-56 0,-1-57-1,29 28 1,-28 0 46,28-84 1</inkml:trace>
  <inkml:trace contextRef="#ctx0" brushRef="#br0" timeOffset="46462.3401">30107 10768 0,'-28'57'0,"-1"-57"109,1 0-93,-29 0 0,29 0-16,0 0 15,-29 0-15,29 0 16,0 0-16,-57 0 15,57 0-15,-85 0 16,84 0-16,-27 0 16,-1 0-16,-27 0 15,55 0 17,1 0-32,0 0 15,-1-28 1,1-1 31,28 1-47,0 0 31,0 0-31,0-1 0,0-27 16,0-1-1,85 1-15,-28 27 0,-1 1 16,-28-28-1,29-1-15,-29 29 32,-28 0-32,0-1 31,28 1-15,1-28-16,-29 27 31,28 1-31,-28 0 0,0 0 15,0-1 1,0-27-16,0 27 63,0 1-32,0 0 0,-28 0 0,-1 28-15,1 0 0,-28 0 15,27 28-16,1-28-15,28 28 16,0 0-16,-28 1 16,-29 27-1,29-27-15,28-1 16,0 28-16,0-27 16,0-1-1,0 28-15,0-27 16,0-1-16,0 0 15,0 0 1,0 1-16,0 27 16,0-28-1,0 1 1,0 27 0,0 1-16,28-29 0,1 0 15,-1 1 1,28 27-16,1 1 0,-1-1 15,-27-56 1,27 0-16,-27 28 31,-1 1-31,0-29 32,-28 28-17,28 0 16,1 1 1,-1-1-1,0-28-31,0 28 31,1-56 63</inkml:trace>
  <inkml:trace contextRef="#ctx0" brushRef="#br0" timeOffset="47934.5951">31407 10401 0,'29'0'32,"-29"28"-17,-29 0 16,-27 29-15,27-29 0,-27-28-1,28 29-15,-29-1 16,-28-28-16,-56 28 16,56-28-16,29 57 15,-114-1-15,113-56 31,1 28-31,-1-28 0,29 0 32,-28 0-17,27 0-15,-27 0 0,27 0 16,1 0 0,0 0-16,0-28 31,-29 0-31,57 0 0,0-29 31,0 1-31,0 27 0,0-27 16,0-57-1,0 84-15,0-55 0,85 55 16,113-27 0,0-57-16,-85 56 0,56 1 15,-112 27 1,-29 1-16,0 0 15,1 28 1,-29-28 0,0-1-16,0-27 31,0 28-15,0-1-16,0-27 15,0-29 1,-29 57 15,1 0-15,28-1-1,-28 29 1,-29 0 0,1 0-16,28 0 0,-1 0 15,-27 0 1,-1 0-16,-28 0 15,57 29 1,-28 27-16,-1-28 16,57 1-1,-28 27-15,-29 57 0,29-56 32,28-29-32,0 0 15,0 29-15,0-1 16,0 1-16,0-1 31,0 29-15,28-85-16,1 85 15,27 0-15,1-57 0,-29 28 16,28 1 0,-27 28-1,-1-29 1,0 1-16,1-57 15,-29 56-15,28-27 0,-28-1 32,28 28-32,0-56 15,1 29 1,-29-1 15,28 0-15,0 1-1,-28-1-15,28 0 16,1-28 0,-1 0 31,0 0 15</inkml:trace>
  <inkml:trace contextRef="#ctx0" brushRef="#br0" timeOffset="49225.1533">26856 12916 0,'0'-28'63,"28"28"-47,29 0-1,-29 0 1,0 0-1,0 0-15,1 0 16,-1 0 0,0 0-16,1 0 0,-1 28 31,0 1-31,0-1 31,29 29-31,-29-29 0,57 57 16,-57-57-1,29 28-15,-29-27 0,29 27 16,27 29 0,-55-57-16,-1-28 0,-28 28 15,28 1 1,0-1-16,1-28 31,-1 28-31,-28-56 110</inkml:trace>
  <inkml:trace contextRef="#ctx0" brushRef="#br0" timeOffset="49865.4484">27619 12945 0,'0'0'16,"-28"56"-16,-29 1 15,29-1-15,-28 29 0,-29-28 16,85-29 0,-29 28-16,-55 57 0,55-84 15,1 27 1,-28-27 0,27-1-16,1 0 0,0-28 15,-1 28 1,1 1-16,0-29 15,-29 56 1,57-28 0,-28-28-1,0 0 95</inkml:trace>
  <inkml:trace contextRef="#ctx0" brushRef="#br0" timeOffset="50995.9733">28213 12577 0,'28'29'16,"29"-29"-1,-29 0-15,0 0 0,57 0 16,0 28-16,0-28 15,-1 0-15,29 0 16,-84 0-16,-1 0 16,0 0-16,1 0 93,-58 56-46,-56-27-31,-56 27-16,56 1 0,57-57 16,0 28-1,-1-28-15,1 28 16,0 0-16,0-28 15,28 29 1</inkml:trace>
  <inkml:trace contextRef="#ctx0" brushRef="#br0" timeOffset="51614.9768">28411 13340 0,'0'29'62,"56"-29"-62,57-29 16,-56 29-1,-1-28-15,-27 0 32,-1 28-32,28-28 0,1-1 31,-29 29-31,1 0 109,55-28-109</inkml:trace>
  <inkml:trace contextRef="#ctx0" brushRef="#br0" timeOffset="52864.0292">30276 12803 0,'29'0'16,"-1"-28"15,-28 0-15,0 0-1,28-1 1,-28 1-16,0-28 16,0 27-1,0 1-15,0 0 16,0 0 31,-56 28-16,-1 0-31,1 0 16,27 0-16,-27 0 15,28 0-15,-1 0 0,1 0 16,-29 28-1,29-28-15,28 28 32,0 29-32,0-29 31,0 0-31,0 0 0,0 1 16,0-1-1,0 57 1,0-57-16,0 28 15,0-27 1,28-1-16,1 0 0,-29 29 16,56-1-1,1 1-15,-29-29 0,0 29 16,57 27 0,-85-27-16,0-29 0,28-28 15,-28 28 1,0 29-16,0-29 31,0 1-31,0-1 16,0 0-16,0 0 15,0 57 1,-28-57 0,0-28-16,0 0 15,-29 0-15,29 0 16,0 0-16,-29 0 15,29 0-15,-1 0 16,1 0-16,0 0 16,0 0-1,-29 0 1,57-28-16,-28 0 16,0 28-16,28-57 15,0 29-15,0-28 16,0-1-16,0 0 15,56-27-15,29-1 16,0 57-16,28-29 16,-57 1-1,1 27-15,-1 29 0,1-28 16,-29 0 0,1 0-16,-1-1 0,0 1 62,-28 0-31</inkml:trace>
  <inkml:trace contextRef="#ctx0" brushRef="#br0" timeOffset="53939.6572">30870 12832 0,'0'56'16,"0"-28"0,0 1-1,0-1 1,0 0-16,0 1 16,0-1-1,0 0-15,0 0 16,0 1-1,0-1 32,0 28-31,57-56 46,-29 0-30,0 0-32,0 0 15,1-28 1,-1 0-16,-28 0 31,0-1-31,0 1 16,0 0-1,28 0-15,-28-1 16,0-27 0,0 27 15,0 1-15,0 0-16,0 0 31,-28-29 0,0 57 32,-29 0-63,29 0 31,0 0-31,-1 0 31,1 0-15,0 0-1,28 28-15,-28-28 16,-1 29 78,-27-29-79</inkml:trace>
  <inkml:trace contextRef="#ctx0" brushRef="#br0" timeOffset="54932.0462">23153 10090 0,'0'0'15,"-57"57"-15,1-29 0,27 0 16,29 0-16,-28 1 16,0-1-1,28 28-15,-29-56 0,29 57 16,0-29-1,0 57-15,0-57 16,0 57-16,0-28 16,0 56-1,29-85-15,-1 57 16,0 0-16,29-1 0,-29 1 16,0-57-1,57 142-15,-57-85 16,1-57-1,27 0-15,-56 1 0,28-1 16,1-28 0,-1 56-16,0-27 15,1-29 1,-29 28-16,28 0 31,28 0 16</inkml:trace>
  <inkml:trace contextRef="#ctx0" brushRef="#br0" timeOffset="56393.0499">31577 12238 0,'0'-28'62,"28"28"-46,0 28 0,1 0-16,27-28 15,-28 0-15,29 57 16,0-29 0,-57 0-1,28 1-15,28-1 16,-56 0-1,29 1-15,-1-29 0,-28 28 16,28 0 0,-28 0 15,0 1-31,28-1 0,-28 28 16,0-27-1,0-1-15,0 28 16,0-27-1,0-1 1,0 0 0,0 29-16,-28-1 15,0-27 1,0 27-16,-1-28 0,1 57 16,28-57-1,-28 1-15,-29 55 0,29 1 16,0-28-1,-85 56-15,28-28 16,28-29-16,29-28 16,-28 1-16,-1 27 15,29-28-15,-1-28 16,1 29 15</inkml:trace>
  <inkml:trace contextRef="#ctx0" brushRef="#br0" timeOffset="81918.6032">23096 12238 0,'28'0'94,"114"0"-94,112 0 15,-56-28 1,113 28-16,56-113 0,57 56 16,-113 29-1,113 0-15,-28-57 0,-113 57 16,0-29-1,28 29-15,-114-29 0,1 1 16,-56 56 0,-29-28-1,85 28-15,-114 0 0,114-57 16,-85 29 0,85 0-16,-56 28 0,-29-29 15,28 29 1,-28-28-16,57 28 0,-57-57 15,28 57 1,-28-28-16,-28 28 0,28 0 16,29-28-1,-29 28-15,0 0 0,-57 0 16,86 0 0,-29 0-16,28 0 0,-28 0 15,28 0 1,-27 0-16,-58 0 0,57 0 15,0 0 1,-85-28-16,57 28 0,-56 0 31,-1 0 63</inkml:trace>
  <inkml:trace contextRef="#ctx0" brushRef="#br0" timeOffset="83166.6737">27167 14528 0,'85'-29'78,"169"-84"-78,0 85 15,-27 28 1,112-57-16,0 29 0,-56-57 16,56 57-1,0 0-15,-56-29 0,28 1 16,-28 28-1,-1-29-15,-84 57 0,0 0 16,-57-28 0,1 28-16,-57 0 0,-1-57 15,1 57 1,-28 0-16,56 0 0,-85 0 16,29-28-1,-1 28-15,1 0 0,-29 0 16,0-28-1,1 28-15,27 0 0,-28 0 16,29 0 15</inkml:trace>
  <inkml:trace contextRef="#ctx0" brushRef="#br0" timeOffset="115614.5759">27478 8168 0,'0'57'62,"0"27"-62,0-55 16,0 27 0,0-28-16,0 57 15,0-56 1,0-1-16,0 28 0,0-27 31,0-1-31,0 0 31,0 0 1,28 1 77</inkml:trace>
  <inkml:trace contextRef="#ctx0" brushRef="#br0" timeOffset="121779.8299">27393 14499 0,'0'0'0,"-57"0"31,1 0-15,-1 0 0,29 0-1,0 0-15,0 0 16,-29 0 0,29 0-16,-29 0 15,29 0-15,-29 0 16,1 0-16,-1 0 15,29 0 1,0 0-16,-29 0 0,29 0 31,-29 0-31,1 0 0,-29 0 16,57 0 0,0 0-1,-29 0-15,29 0 0,-1 0 16,1 0-1,0 0-15,-29 0 0,1 0 16,-1 0 0,-56-28-16,28-29 0,57 29 15,-57 0 1,57 28-16,0-28 0,-57-1 16,28 1-1,-27 28-15,55-28 0,-140-85 16,141 113-1,-29 0-15,-84-85 0,28 29 16,-57-1 0,-28 29-16,28-85 15,57 113-15,-28-57 16,0 57-16,28-85 16,28 57-16,-85-57 15,29 29-15,-29-57 16,85 56-1,-56 1-15,85-1 0,-58 1 16,58 27-16,-29-55 16,57 27-16,-29 0 15,1 1 1,27 56-16,-27-85 16,28 57-16,-57-57 0,57 29 15,-1-1-15,29-28 16,-56 57-1,56-85-15,-28 28 0,-1 29 16,29-1 0,-28-28-16,28 0 0,-57 57 15,29-85 1,28 28-16,-28 1 0,0 27 16,28 1-1,0-29-15,0 0 0,0 28 16,0-56-1,0 85-15,0-113 0,0 56 16,0 28 0,0 1-16,0-1 0,0 1 15,56-114 1,-28 114-16,-28 27 0,57-27 16,-29-1-1,29 29 1,-29-28-16,-28-1 0,57-56 15,-1 57 1,1 27-16,56-27 0,-57-1 16,86 1-1,-58-1-15,1 1 0,57-1 16,-58 1 0,58 27-16,-29-55 15,-28 55-15,28 1 16,0 0-16,-57 28 0,29-57 15,-57 57 1,1 0-16,-1-28 0,0 28 16,0-28-1,57 28-15,0 0 0,28 0 16,-28 0 0,113-85-16,-57 85 15,114-28-15,-114-1 16,57 29-16,-57-28 15,29-28-15,-29 56 16,1 0-16,27-29 16,-84 29-1,0 0-15,56-28 0,-28 28 16,29 0 0,-1 0-16,0 0 0,1 0 15,27 0-15,-84 0 16,28 0-16,28 0 15,-56 0-15,57 0 16,-58 0-16,29 0 16,29 0-1,56 0-15,0 0 0,-57 0 16,85 0 0,-85 0-16,57 0 0,57 28 15,-114-28 1,113 29-16,-112-29 0,112 56 15,-169-56 1,56 0-16,29 28 0,-142-28 16,85 57-1,-28-57-15,0 0 0,-28 28 16,56 0 0,-29 29-16,1-1 0,28 29 15,-28-28 1,28 28-16,0-29 15,-84-28-15,55 1 16,-55-29-16,-1 28 0,-28 0 16,28 0-1,0-28 1,-28 29-16,57 27 0,0-28 31,-1 57-31,29 28 0,-85-84 16,28 55-1,85 86-15,-113-142 0,28 57 16,57 85 0,-56-57-16,-29 0 0,28-57 15,0 114 1,57-29-16,-57-28 16,-28 0-16,57 57 15,-57-85-15,0-1 0,56 29 16,-56-28-1,0 28-15,29-28 16,-29 0-16,0-57 16,0 57-16,0-57 15,0 57-15,0-28 16,0-1-16,0 1 16,0-1-16,0-28 15,0 57-15,0-57 16,0 1-16,0 27 15,0-27-15,0-1 16,0 28 0,0-27-16,0-1 15,0 0-15,0 0 16,0 1-16,0 27 31,0-28-31,0 1 31,-29 27 1,29-28-32,-28 29 31,0 0-31,-1-29 31,1 0-31,0 29 31,0-57-31,-1 0 16,29 28-16,-56 0 16,28-28-16,-1 28 15,1 1-15,-29-1 32,57 0-32,-28-28 15,0 0 1,28 28-16</inkml:trace>
  <inkml:trace contextRef="#ctx0" brushRef="#br0" timeOffset="132883.7577">12241 12379 0,'56'0'266,"29"0"-266,0 0 15,56 0 1,-56 0-16,28 0 0,-28 0 15,-29 0 1,29 0-16,-57 0 0,29 0 31,28 29-31,-29-29 16,1 0 0,-1 0-16,1 0 15,28 0-15,0 0 16,-57 0-16,0 0 15,29 0 1,-29 0 0,57 0-16,-57 0 15,29 0-15,-29 0 0,28 0 16,1 0 0,-29 0-16,0 0 15,1 0-15,-1 0 16,0 0-1,29 0 17,-29 0-17,0 0 17,29 0-32,-29 0 31,0 0-31,1 0 0,27 0 15,-28 0-15,57 0 16,0 0-16,-57-29 16,57 29-1,-28 0-15,-1-28 16,1 28-16,28 0 16,-57 0-16,0 0 15,29 0 1,-1 0-16,1 0 0,-1 0 15,29 0 1,-57 0-16,29 0 16</inkml:trace>
  <inkml:trace contextRef="#ctx0" brushRef="#br0" timeOffset="134825.2472">12325 4013 0,'0'-28'16,"0"-29"0,0 29-1,29 28 1,-1 0 0,29 0-1,-1 0-15,29 0 0,56 0 16,1 0-1,112 0-15,57 0 16,28 0-16,29 0 16,27-28-16,-84 28 0,29-28 15,-58 28 1,1 0-16,-85 0 16,0 0-16,-113 0 15,56 0-15,-28 0 16,-28 0-16,0 0 15,56 0-15,29 28 16,-29-28-16,57 0 16,-57 0-16,57 0 15,0 0-15,-57 0 16,-56 28-16,0-28 16,0 0-16,-57 28 15,0-28-15,29 0 16</inkml:trace>
  <inkml:trace contextRef="#ctx0" brushRef="#br0" timeOffset="137886.6071">11421 12662 0,'-28'0'0,"-1"0"31,1 0 16,0 0-16,-1 0-15,-27 0 15,28 0-16,-1 0 1,-27-28 0,-1 0 31,1 28-16,28-29-31,-1 1 15,1 0 1,-29 0 0,29-1-1,28 1 1,0 0 0,-28-1-16,0 29 15,28-56-15,0 28 16,0-1-16,-29-27 0,29-1 31,0 29-31,-28-28 31,28-1-15,0-28-16,0 57 31,0-57-31,0 57 31,0 0-31,0-1 16,0-27 0,0 28-1,57 28 1,-57-29-16,28 1 0,-28 0 16,28 28-1,0 0 1,1 0-1,27 0 17,-27 0-32,55 0 31,-55 0-15,-1 0-1,0 28-15,0-28 16,-28 28-16,29-28 15,-1 0-15,0 0 16,29 29 0,-29-1-1,-28 0 1,28-28 15,29 28-31,-29 1 47,29 27-31,-57 29 15,28-57-31,0 57 31,-28 28-31,57-56 0,-57-1 31,0-28-31,0 1 16,0 27 0,0-28 15,0 1-15,0 27-1,0 1 1,-29-57-16,29 28 0,-28 29 15,0-57 1,0 28 0,-57 0-1,57 0 1</inkml:trace>
  <inkml:trace contextRef="#ctx0" brushRef="#br0" timeOffset="142036.0107">6954 12012 0,'57'0'250,"-29"0"-234,57 0-16,0 0 15,28 0-15,-28 0 16,56 0-16,-28 0 15,28 0-15,-28 0 16,-56 0 0,28 0-16,0 0 0,-57 0 15,0 0-15,29 0 16,-29 0-16,0 0 16,57 0-1,-57 0-15,29 0 0,56 0 16,-57 0-1,1 0-15,-29 0 0,0 0 16,29 0 0,-29 0-16,57 0 15,-57 0 1,85 0-16,1 0 0,-58 0 16,1 0-1,-29 0-15,0 0 16,29 0-16,-1 28 15,1-28 17,-29 0-32,29 57 47,-29-57-32,0 28 1,0-28-1,29 0 1,-1 0-16,29 0 0,-56 0 31,27 0 1,-28 0-1,1 0-31,-1 0 15,0 0 95,0 0-79</inkml:trace>
  <inkml:trace contextRef="#ctx0" brushRef="#br0" timeOffset="143774.7101">7322 12266 0,'28'0'78,"0"0"-78,57 0 0,-57 0 15,57 0-15,28 0 16,-84 0-16,84 0 16,28 0-1,-28 0-15,-56 0 16,56 0-16,0 0 0,-85 0 16,57 0-1,28 0-15,-85 0 16,85 0-16,0 0 15,-28 0-15,0 0 0,28 0 16,-56 0 0,-1 0-16,1 0 0,-1 0 15,-28 0 1,1 0 0,27 0-1,-28 0-15,29 0 0,28 29 16,0-29-1,-57 0-15,85 0 0,-28 0 16,-57 0 15,0 0-31,1 0 0,-1 0 16,0 0 0,29 0-1,-29 0 1</inkml:trace>
  <inkml:trace contextRef="#ctx0" brushRef="#br0" timeOffset="145939.7334">3788 12125 0,'0'28'125,"28"-28"-125,1 0 16,-1 0-1,0 0-15,0 0 16,29 0 15,-29 0-31,1-28 63,-29 0-48,0 0 16,0-1-15,0 1 15,0 0-15,0-1 0,0 1-1,0 0 1,0 0-1,0-29 17,0 29-32,-29 28 0,1-28 31,0 28-15,-1 0-1,1 0 16,-28 0-15,27 0 0,29 28-16,0 28 0,-28-27 47,28-1-47,0 0 0,0 0 15,0 1 1,0 27-16,0-27 0,0 55 31,0-55-31,0 27 16,0-28-1,0 1-15,0-1 16,0 0 0,0 0-16,28 1 0,57-29 15,-57 0 1,57 0-16,0 0 0,-28 0 15,-1 0 1,29 0-16,-57 0 16,29 0-1,-29-29 95</inkml:trace>
  <inkml:trace contextRef="#ctx0" brushRef="#br0" timeOffset="146475.0283">4410 11560 0,'0'28'31,"0"0"-31,0 57 0,0-57 16,0 29 0,0-1-16,0 1 0,0-1 15,0 58 1,0-30-1,0-27-15,0 56 0,0-85 16,0 29 0,28-1-1,1-27 32,-29-1 16,28-28-32,0-28-15</inkml:trace>
  <inkml:trace contextRef="#ctx0" brushRef="#br0" timeOffset="147475.9812">4919 11871 0,'-28'0'47,"-1"28"-31,1 0-16,0-28 16,-29 0-1,57 28 16,-28 1-31,28-1 47,0 0 16,0 1-63,28-1 62,1 0-62,55 57 16,-55-57 0,-1-28-1,-28 28 1,0 1-1,0-1 32,0 28-15,-28-56 46,-1 0-47,-27 0 16</inkml:trace>
  <inkml:trace contextRef="#ctx0" brushRef="#br0" timeOffset="148574.7334">4834 12323 0,'28'0'47,"1"0"-31,-1 0-16,28 0 15,-27 0-15,55 0 16,-55 0 0,-1-28-1,0 28-15,-28-29 31,29 29-31,-1 0 0,0-56 16,29 28 0,-29 28-16,-28-29 15,0 1 1,28 0-16,0 28 16,-28-28 15,0-29-31,0 29 78,-28 28-47,0 0-31,0 0 16,-1 0-1,-27 28-15,28-28 16,-29 57 0,0-1-16,29-28 0,0-28 31,28 29-31,0-1 0,0 0 47,0 29-32,0-29 1,0 0-16,0 0 16,0 1-1,0-1-15,28 29 32,0-29-32,29-28 31,-29 0-31,1 0 31,27 0-31,-28 0 16,1 0-1,-1 0-15,0 0 16,0 0 31,1 0 0,-29-28-16</inkml:trace>
  <inkml:trace contextRef="#ctx0" brushRef="#br0" timeOffset="150388.0912">16877 11588 0,'28'0'15,"0"0"-15,1 0 47,27 0-15,-28-56-1,1-1-16,-1 0 1,0 29-16,0-28 0,1-1 31,-29 29-31,0 0 16,0-1 0,0 1-16,0 0 0,0 0 15,0-29 1,0 1-16,-29 27 15,-27-27 1,-1 27-16,-27 1 31,55 0-31,1 0 16,-57-1-16,57 29 16,-29 0-1,29 0 188,28 29-140,0 27-32,0 1-31,0-1 31,0-27-31,0-1 47,0 28-47,0-27 31,0-1 16</inkml:trace>
  <inkml:trace contextRef="#ctx0" brushRef="#br0" timeOffset="151134.7051">16622 10627 0,'0'-28'62,"57"28"-46,-29 0-16,57 0 15,-28 0 1,-1 0-16,1 0 0,-1 0 16,-28 0-1,1 0-15,-1 0 0,0 0 16,0 0-1,1 0-15,27 0 0,-27 0 16,-1 0 0,57 0-1,-57 0-15,28 0 32</inkml:trace>
  <inkml:trace contextRef="#ctx0" brushRef="#br0" timeOffset="168366.2702">7520 13284 0,'28'28'172,"0"-28"-172,29 0 16,-1 0-1,1 0-15,56 0 0,-28 0 16,-29 0 0,57 0-16,-84 0 15,27 0 1,-28 0-16,57 0 31,-57 0-31,1 0 0,56 0 16,-1 0-1,-27 0-15,28 0 16,-57 0 0,28 0-16,-27 0 15,56 0 1,-57 0-1,0 0-15,57 0 0,0 0 16,-29 0 0,57 0-16,-84 0 0,55 0 15,-55 0 1,27 0-16,1 0 0,-1 0 31,1 0-31,-1 0 0,-27 0 16,-1 0-1,28 0-15,-27 0 0,-1 0 16,57 0 0,-57 0-16,0-56 0,1 56 15,-1 0 1,0 0-16,29 0 31,-29 0-15,29 0-16,-1 0 15,29 0-15,-57 0 32,0-29-32,1 29 15,-1 0 1,0 0-16,0 0 16,29 0-16,56 0 15,-85 0-15,57 0 16,-28 0-16,-1 0 15,-27 0-15,-1 0 16,28 0-16,-27 0 16,-1 0-1,57-28 1,-57 28 15,28 0-31,-27 0 16,27-28-1,1 28-15,28 0 32,-57 0-32,28 0 15,-27 0 1,-1 0-16,0 0 16,29 0-1,-29 0-15,29 0 0,-29 0 16,0 0-1,29 0-15,-29 0 0,-28-28 16,56 28 0,-27-29-1,-1 29 1,29 0 0,-29 0-16,0 0 0,0 0 15,29 0 1,-1 0-16,-27 0 0,-1 0 15,0 0 1,29 0-16,-29 0 16,29 0-1,-1 0-15,1 0 16,-29 0 0,0 0-16,29 0 0,-29 0 15,0 0 1,1 0-16,-1 0 15,28 0-15,1 0 16,-29 0-16,29 0 16,-1 0-16,-27 0 15,-1 0-15,0 0 16,0 0-16,29 0 16,-29 0-16,0 0 15,57 0-15,-28 0 16,-29 0-16,0 0 15,1 0-15,27 0 32,1 0-17,-1 0-15,-28 0 16,1 0-16,-1 0 16,0 0-16,29 0 15,-57 29 1,28-29 15,0 0 0,1 0-15,27 0 0,-28 0-1,1 0 1,-1 0-16,0 0 31,0 0-31,29 0 16,-29 0-1,1 0-15,27 0 0,-28 0 47,1 0-47,-1 0 0,0 0 16,0 0-1,57 0-15,-56 0 16,27 0 0,-28 0-16,1 0 15,27 0 1,1 0-16,27 28 16,-27-28-16,56 0 15,-28 0-15,-29 0 0,-27 0 16,-1 0-1,0 0-15,1 0 32,27 0-17,-28 0 79</inkml:trace>
  <inkml:trace contextRef="#ctx0" brushRef="#br0" timeOffset="171994.5288">7237 14217 0,'28'0'109,"29"0"-109,-1 0 16,29 0-1,-57 0-15,57 0 0,-28 0 16,-1 0 0,1 0-16,-1 0 0,1 0 15,-1 0 1,-27 0-16,55 0 0,-27 0 16,0 0-1,84 0-15,57 0 0,0 0 16,0 0-1,28 0-15,0 0 0,-28 0 16,-57 0 0,0 0-1,-27 0-15,-30 0 0,-55 0 16,84 0 0,-57 0-16,-27 0 0,27 0 15,-28 0 1,1 0-16,-1 0 0,28 0 15,-27 0 1,-1 0-16,0 0 16,29 0 15,-29 0-15,57 0-1,-29 0 1,-27 0-16,-1 0 0,0 0 15,29 0 1,-29 0-16,0 0 16,57 0-16,-57 0 15,29 0-15,28 0 16,-57 0-16,28 0 16,-27 0-16,27 0 15,-27 0-15,27 0 16,-28 0-16,1 0 15,55 0-15,-27 0 16,0 0 0,27 0-16,1 0 0,-28 0 15,-29 0-15,57 0 16,-57 0-16,29 0 16,-29 0-16,28 0 15,1 0 1,-1 0-16,29 0 0,-28 0 15,28 0 1,-29 0-16,29 0 0,0 0 16,0 0-1,-29 0-15,1 0 0,56 0 16,-28 0 0,-29 0-16,85 0 0,-56 0 15,57 0 1,-58 0-16,1 0 0,28 0 15,-28 0 1,-57 0-16,57 0 0,-57 0 16,1 0-1,84 0-15,-57 0 0,29 0 16,0 0 0,-57 0-1,57 0-15,-28 0 0,-29 0 16,28 0-1,-27 0-15,27 0 0,-28 0 16,29 0 0,-29 0-16,0 0 15,57 0-15,-56 0 16,27 0-16,-28 0 0,1 0 31,27 0-31,-28 0 31</inkml:trace>
  <inkml:trace contextRef="#ctx0" brushRef="#br0" timeOffset="179340.8529">12778 3702 0,'0'0'0,"0"-28"0,56 28 15,1 0-15,28-28 16,-29 0-16,29 28 16,56 0-16,1 0 15,56 0 1,28 0-16,113 0 0,28 0 16,-27 0-1,27 0-15,-84 0 0,-57 0 16,-28 0-1,0 0-15,-85 0 0,-28 0 16,28 0 0,-57 0-16,57 0 0,-56 0 15,-1 0 1,-27 0-16,27 0 0,-27 0 31,-29-29-31,28 1 31,0 28-15,0 0 15,1 0 1,55 0-17,-55 0 1,27 0 15,-28 57-31,57-57 0,-56 0 0,55 0 31,-55 0-31,27 0 16,-28 0 0,1 0-16,-1 0 15,0 28 1,1-28-16,-1 0 15,28 0 1,-27 0 0,55 0-1,-27 0 1,28 0-16,-57 0 16,29 0-1</inkml:trace>
  <inkml:trace contextRef="#ctx0" brushRef="#br0" timeOffset="185261.7711">5484 14867 0,'57'28'31,"-57"0"78,28 0-46,0-28-48,-28 29 1,0-1 31,29 0-47,-29 1 31,0-1-31,28 0 0,-28 0 31,0 1 1,0-1-17,0 0 1,0 0-1,0 29 17,0-29-1,0 0-15,0 29-1,-28-57-15,28 28 16,-29 1-16,1-29 15,0 56 267,28-28-267,0 29-15,0-29 16,0 0-16,0 29 16,56-1-16,-27 1 31,-29-29 0,28 0-15,-28 29-1,0-29-15,0 1 16,0 27-16,0-28 16,0 1-1,0 27 1,0-28 15,0 1-31,0-1 16,0 0-1,-28 29 1,-1-29 0,29 0-1,-28 0 1,28-84 109,57-198-110</inkml:trace>
  <inkml:trace contextRef="#ctx0" brushRef="#br0" timeOffset="191713.3157">10177 15941 0,'0'0'0,"-28"0"15,-1 0-15,-27 0 32,28 0-17,-57 0 1,57 0 0,-1 0-1,1 0 1,-29 28-16,29 0 15,0-28-15,0 0 16,-57 0-16,0 29 16,-28-29-16,-28 0 15,-1 0 1,29 0-16,-28 0 16,-1 0-16,1 0 15,0 0-15,-1 0 16,-27 0-16,84 0 15,28 0-15,-84 0 16,85 0-16,-29 0 16,0 0-16,57 0 15,-29 0-15,1 0 16,-1 0 0,29 0-16,0 0 15,-29 0-15,0 0 16,1 0-1,56-29-15,-57 1 16,29 28 0,-28 0-1,27-28 17,1-1-32,28 1 31,-28 28-16,0-28 1,-1-29 0,-27 29-1,27 0 1,1-57-16,28 29 47,0 27-32,0 1 1,0-28-16,0-1 31,0 0-15,0 29 0,28-28-1,29 27 1,0 29-16,-1-28 15,29 0-15,56-29 16,-84 29-16,28 0 16,28-29-16,0 1 15,-57 56-15,29-29 16,0 1-16,28 28 16,-28-28-16,28 28 15,0-57 1,-57 57-16,86 0 15,-57 0-15,-1 0 16,29 0-16,1 0 16,-30 0-16,1 0 15,28 0-15,-56 0 16,-1 0-16,29 0 16,-57 0-16,85 0 15,-56 0-15,-29 0 16,1 0-16,-1 0 15,28 0-15,-27 0 16,-1 0-16,57 0 0,-29 0 16,1 29-1,-1-29-15,1 0 16,-57 28-16,28-28 16,29 28-16,-29 0 0,0-28 15,1 29 1,27-1-16,1 0 31,-29-28-15,-28 29-1,28-1 1,0-28 0,1 28-1,-29 0-15,28 1 16,0-1-16,-28 0 15,0 0-15,28-28 16,-28 29 0,29 27-16,-29-28 15,0 1-15,0-1 16,0 0 0,0 1 15,0 27 0,0-28-31,0 1 31,0-1 32,-29 0-16</inkml:trace>
  <inkml:trace contextRef="#ctx0" brushRef="#br0" timeOffset="192830.6639">12976 15828 0,'0'0'0,"28"0"16,85 0-16,-28 0 0,-57 0 16,85 0-1,-85 0-15,57 0 0,-57 0 16,29 0 0,-29 0-1,1 0-15,27 0 16,-28 0-1,1 0-15,27 0 16,-28 0-16,57 0 16,0 0-16,-28 0 15,84 0-15,-28 0 16,28 0-16,1 0 16,27-29-16,-27 29 15,-1-28 1,-56 28-16,28 0 0,-28-28 15,-57 28-15,85 0 16,-56 0-16,-1 0 16,1 0-16,56 0 15,-85 0-15,57 0 16,-57 0 0,0 0-16,1 0 15</inkml:trace>
  <inkml:trace contextRef="#ctx0" brushRef="#br0" timeOffset="195027.6091">16849 15347 0,'28'0'47,"28"57"-32,-56-29-15,0 0 31,0 29-15,29-29 47,-29 0-48,28 1 1,0 27 203,0-28-204,-28 1 1,29-1 171,-1-28-187,28-57 32,1 29-17,-29 0 16,29 0-31,-29-1 16,0 29 0,1-28-16,-1 0 0,0 0 31,29 28-31,-1-57 31,-27 29 0,-1-1-31,28-27 32,-27 28-17,-1 28 1,-28-29-16,56-27 16,1 28-1,-29 28 48,0 0-1</inkml:trace>
  <inkml:trace contextRef="#ctx0" brushRef="#br0" timeOffset="201502.6809">5795 13567 0,'0'56'172,"-28"-28"-156,28 1-16,-28-29 15,28 56-15,0-28 0,0 1 16,0 55-1,-57-55-15,57 56 16,0-29 0,0 1-16,0-1 0,0 29 15,0-57 1,0 29-16,0-29 0,0 0 16,0 29-1,0-29-15,0 0 0,0 1 16,0-1-1,28 0 48,29 0-32,-1 29-31,-56-29 47,29 0-31,-1-28-1,0 29 1,1-1 0,-1 0 30</inkml:trace>
  <inkml:trace contextRef="#ctx0" brushRef="#br0" timeOffset="202622.6049">5654 14584 0,'0'0'16,"28"28"-1,0 1 1,-28 27 0,0-28-16,29-28 31,-1 29-31,0-1 15,-28 0 1,28-28-16,57 85 16,-56-57 109,-1-28-78,0 0-16,0 0-16,1 0-15,-29-28 32,28-29-32,0 57 31,0-28-15,-28-28-1,29 56 16,-1-29-15</inkml:trace>
  <inkml:trace contextRef="#ctx0" brushRef="#br0" timeOffset="206366.3633">6106 16873 0,'-28'-28'0,"56"-28"125,0 56-109,57 0-16,-28 0 16,28 0-16,28 0 15,0 0-15,28 0 16,0 0-16,57 0 16,-28 0-16,-57 0 15,28 0-15,-84 0 16,-1 0-16,58 0 15,-86 0-15,0 0 16,57 0 0,-29 0-16,29 0 0,28 0 15,0 0 1,29 0-16,27-57 0,-112 57 16,56 0-1,0-56-15,0 56 16,-56 0-16,27 0 15,30 0-15,-58 0 16,57 0-16,0 0 16,29 0-16,-29 0 15,-29 0-15,1 0 16,28-29-16,0 29 0,-84 0 16,84 0-1,-57 0-15,29 0 0,28 0 16,0 0-1,0 0 1,-28 0-16,28-28 0,0 28 16,0 0-1,-56 0-15,28 0 0,28 0 16,-57 0 0,86 0-16,-57 0 0,28 0 15,28 0 1,-85 0-16,58 0 0,-30 0 15,-55 0 1,55 0-16,-55 0 16,-86 0 312,29 0-313,0 0 1,-29 0-16,1 0 0,-58 0 16,114 28-1,-28-28-15,-57 0 0,57 0 16,-28 0 0,-1 0-16,-28 0 0,57 0 15,-57 0 1,29 0-16,-1 0 0,1 0 15,-29 0 1,56 0 0,-55 0-16,55 29 0,-55-29 15,27 0 1,29 0-16,-29 28 0,-56-28 16,85 0-1,-57 0-15,-28 28 0,56-28 16,-27 0-1,-29 0-15,28 0 16,0 0-16,-28 0 16,0 57-16,28-29 0,-28-28 15,56 0 1,-27 28-16,-1-28 0,56 0 16,-84 28-1,0-28-15,0 0 0,28 0 16,-56 0-1,-57 0-15,0 0 16,0 0-16,57 0 16,-57 57-16,85-57 15,0 0-15,28 0 16,57 0-16,0 0 16,-29 0-1,29 0-15,0 0 0,-29 0 16,29 0-16,0 0 15,-57 0-15,-28 0 16,84 0 0,-84 0-16,0 0 0,57 0 15,-57 0-15,-29 0 16,57 0-16,29 0 16,-57 0-1,85 0-15,-1 0 0,1 0 16,0 0-1,-29 0 32,142 0 266,85 0-313,112 0 15,-27 0 1,84-57-16,-28 29 0,0-57 16,-28 85-1,-85 0 1,-29 0-16,-28 0 0,29 0 16,-85 0-16,56 0 15,29 0-15,-29 0 16,1 0-16,-1 0 15,0-28 1,29 0-16,-29 0 0,-28 28 16,0 0-16,0-57 15,-28 57-15,0-28 16,56 28 0,-27 0-16,-30 0 0,1-28 15,28 28-15,0 0 16,-28-29-16,-28 29 15,-1 0 1,57-28-16,-56 28 31,-29 0-31,0 0 0,29 0 16,-29 0 0,57 0-16,-57 0 0,0 0 15,29 0 1,-29 0-16</inkml:trace>
  <inkml:trace contextRef="#ctx0" brushRef="#br1" timeOffset="224364.6071">14757 16223 0,'0'29'140,"-29"-1"-140,-27-28 0,-29 28 16,57 0-1,-1 1-15,1-1 0,0-28 16,28 28 0,-28 0-1,-1-28 17,1 0-1,-57 0-31,85 29 15,-28-1 1,-29-28 0,29 28-1,0 1 1,28-1 0,-28-28-1,-1 0-15,29 28 16,-28 0 15,0-28-15,0 0-16,-1 29 31,1-29 0,28 28-31,-28-28 16,0 0 15,-1 0-15,29 28-16,-28-28 15,0 28 17</inkml:trace>
  <inkml:trace contextRef="#ctx0" brushRef="#br1" timeOffset="225402.5775">13909 16195 0,'56'0'94,"29"28"-94,-57 1 15,0 27 1,29-56-16,28 28 15,-57 1-15,29 27 16,27-28 0,-55 1-16,27-29 15,1 56 1,28 1-16,-85-29 16,28-28-16,28 28 15,-27-28-15,27 29 0,-28-29 16,1 28-1,-1-28 17,0 28-32,29-28 15,-1 57 1,-27-57-16,-1 28 16,0-28-1,0 0-15,1 28 16,27 0-1,-28-28 1,1 29-16</inkml:trace>
  <inkml:trace contextRef="#ctx0" brushRef="#br1" timeOffset="227436.4505">14219 16563 0,'-56'0'63,"56"28"-32,-28 0 0,-1-28 0,1 28-15,0 1 46,0-29-46,-1 56 0,1-56-1,0 0 1,0 28 15,-29-28 0,57 29-15,-57-29 15,29 28-15,0 0 0,0 0-1,-29-28 1,29 29-1,0-1 1,28 0 0,-29-28-1,1 0-15,28 28 16,-28-28 0,-29 57-1,29-57 1,-29 28 31,-27 1-16</inkml:trace>
  <inkml:trace contextRef="#ctx0" brushRef="#br1" timeOffset="228819.9973">15209 16223 0,'-57'0'203,"29"0"-187,0 0-16,0 0 0,-1 0 15,1 0 1,0 29-16,-1-1 15,1-28 1,-28 28 47,27-28-48,29 28 1,-28 1 15,0-29 0,28 28-15,-28-28 0,-1 0-16,29 28 15,-28-28-15,0 0 16,0 28-1,-1 1 48</inkml:trace>
  <inkml:trace contextRef="#ctx0" brushRef="#br1" timeOffset="232168.9423">13739 16082 0,'0'-28'0,"28"56"79,0 0-48,29 29-31,-29-29 31,-28 0-31,29-28 16,-1 29-16,0-1 15,0 0 1,1-28 0,-29 57-1,28-29-15,0-28 16,0 56-16,1-27 15,-1-29 1,0 28-16,0 29 31,29-57-31,-29 28 32,1 0-17,-1-28-15,0 28 16,0-28-16,57 29 15,-57-1 1,29 0 0,-29-28-1,1 28-15,-1-28 16,0 0 0,0 29-16,57-29 15,-57 0 1,57 0-1,-85 28 1,28-28-16,1 0 16,-1 0-16,29 28 15,-29-28-15,0 0 0,29 28 16,-29-28 0,-28 29-16,28-29 0,0 0 31,1 0-31,-29 28 31,56-28-31,-27 0 31,-1 28-31,0-28 32,29 28-32,-29-28 46,28 0-46,-27 0 0,-1 29 16,0-29 15,0 0 1,1 0 171,-58 0-172,29-29-31,-56 1 16,28 28-1,-1 0 1,-27 0-1,28 0-15,-1 0 16,-84-56-16,85 56 16,0 0-16,-1 0 15,1 0 1,28-29-16,-56 29 31,27 0-31,1 0 16,-28 0-1,56-28-15,-29 28 16,1 0 0,0-56-16,-29 56 31,29 0-15,28-29-1,-28 29 1,-1 0 31,1-28-32,-28 28 17,27-28-1,1 28 0,0-28-15,-29-29-1,29 57 1,0-28 0,-29 0-1,29-1 16,0 29 16,-1 0-31,1-28-16,0 0 31,-29-1-15,29 1 15,0-28-31,-1 56 16,29-29-1,-28 1-15,0 0 16,0 0 31,-1-1-47,1 29 31,0-28-31,0 0 16,28 0-1,-29 28 32,1-29-31,0-27 46,0 56 16,-1-28-46,1-1 15,0 29-32,-1 0 48</inkml:trace>
  <inkml:trace contextRef="#ctx0" brushRef="#br1" timeOffset="233696.5988">15124 16223 0,'0'-28'234,"-28"28"-234,0 28 31,-1-28-15,1 0-1,-29 0-15,29 0 0,0 29 16,0-29 0,-1 0-16,1 0 31,0 28-31,28 0 0,-28-28 31,-1 28 0,1-28-15,28 29 31,-28-29-31,-29 28-1,29 0 1,0-28-1,-1 28-15,1-28 32,0 29-32,0-29 15,-1 28 1,-27 0 0,56 1 30,-28-29-14,-29 0-1,57 28-31,-28 0 16,-1 0 30,1-28 126</inkml:trace>
  <inkml:trace contextRef="#ctx0" brushRef="#br1" timeOffset="238953.3159">5852 15602 0,'-29'0'297,"29"-29"-281,0 1 0,29 28 15,-1 0 16,0 0-47,29 0 15,-29 0-15,0 0 16,1 0 0,-1 0-16,57 0 15,-57 0 1,57-28-1,-57 28 1,29 0 0,-29 0-16,0 0 31,0 0-15,1 0-1,-1 0-15,0 0 16,0 0-1,1 0-15,-1 0 0,29 0 32,-29 0-1,0 0-31,0 0 31,1 0-15,-1 0-1,0 0 1,0 0 15,1 0-31,-1 0 32,29 0-17,-29 0 1,0 0-16,29 0 31,-29 0-31,0 0 16,29 0-1,-29 0-15,28 0 0,-27 0 16,-1 0 0,29 0-1,-29 0-15,0 0 16,29 0-16,-29 0 15,0 0 1,0 0-16,1 0 16,-1 0-1,29 0-15,-1 0 16,29 0 0,-57 0-1,29 0-15,-29 0 31,0 0-15,0 0-16,29 0 0,-29 0 16,1 0-16,-1 0 15,0 0 17,0 0-32,1 0 15,-1 0-15,0 0 16,0 0-16,1 0 15,27 0 1,-27 0-16,27 0 0,1 0 31,-1 0-31,1 0 0,-29 0 16,0 0 0,29 0-16,-29 0 0,0 0 15,29 0 1,-29 0-16,0 0 0,57 0 15,-57 0 1,57 0-16,28 0 0,0 0 16,-56 0-1,-1 0 1,1 0-16,-29 0 0,29-28 16,-29-1-1,57 29 1,-57 0-1,29-28 1,-29 28 0,57 0-16,-57 0 15,0 0 1,29 0-16,-29-28 0,57 28 16,-28-57-1,-1 57-15,1 0 16,-1 0-1,-28 0-15,1 0 16,27 0-16,1 0 16,-1 0 15,-27 0 0,-1-28-15,0 28-1,29 0-15,-29 0 0,28 0 16,1 0 0,0 0-16,-29 0 0,0 0 15,29 0-15,-29 0 16,28 0-16,-27 0 16,27-28-1,-28 28-15,1 0 0,27 0 16,-56-29-1,57 1-15,-29 0 0,29 28 16,-29 0 0,0 0-16,57 0 15,-57 0 1,57 0-16,-57 0 16,29 0-1,-1 0-15,1 0 16,-1 0-16,-27 0 15,27 0-15,-27 0 0,27 0 16,-28 0 0,1 0-1,27 0-15,-28 0 32,1 0-32,-1 0 31,0 0 0,1 0 0,27 0-31,-28 0 32,1 0-32,27 0 31,-28 0-31,1 0 0,-1 0 15,0 0 1,29 0-16,-1 0 0,-27 0 16,-1 0-1,0 0 1,0 0-16,1 0 16,27 0-1,-28 0-15,29 0 16,0 0-16,-1 28 15,1-28 1,-29 0-16,28 0 0,1 0 16,-1 28-16,-27-28 15,56 0-15,-57 0 16,28 0 0,-27 0-16,27 0 0,-28 0 15,1 0-15,27 0 16,29 0-1,-57 0 1,57 0-16,0 0 16,-29 0-1,58 29-15,-1 27 0,0-28 16,0 29 0,0 0-16,-28-29 0,-1 0 15,-27 0 1,56-28-16,-56 57 0,-29-57 15,0 0 1,0 0-16,1 0 0,27 0 16,-27 28-1,-1-28 1,28 0 0,-27 0-1,-1 0 1,0 0-1,0 0-15,1 0 0,55 0 32,-55 0-32,84 0 15,-28 0-15,-29 0 16,29 0-16,-28 0 0,-29 0 16,0 0-1,0 0 48,-56 0 468</inkml:trace>
  <inkml:trace contextRef="#ctx0" brushRef="#br1" timeOffset="241043.862">4325 15093 0,'0'-28'16,"0"56"31,0 28-32,0 1 1,0-29-16,0 0 16,0 29-1,0-29-15,0 0 0,0 29 16,-28-57-1,0 28 1,-1 1-16,1-29 31,0 0-15,0 0 31,-29 0-16,29 0-31,-29 0 16,29-29-1,-29 1-15,29-29 0,-28 1 16,27 28 0,29-29-1,0 29 16,0 0-15,0-29-16,0 29 16,0 0-16,0-1 15,0 1-15,85 0 16,-28-29-16,28 29 16,-29 0-16,-28 28 15,29 0-15,-29 0 31,0 0-15,1 0-16,27 0 16,-28 56-1,-28-28 1,29 86 0,-1-114-16,-28 28 0,28 28 15,-28-27 1,0-1-16,29 28 15,-29-27 17,0-1-32,0 0 15,0 29-15,0-29 16,0 29 0,0-29-16,-29 0 31,1 29-31,0-29 62</inkml:trace>
  <inkml:trace contextRef="#ctx0" brushRef="#br1" timeOffset="242537.1963">4071 16195 0,'28'0'16,"29"0"-1,-29 0 1,0 0 0,57 28-16,-85 1 46,28-29-30,0 28 0,-28 0-1,0 0 1,0 29 0,0-29 46,0 0-46,0 1-16,-28-29 15,0 0-15,0 28 16,-29-28 0,29 0 30,0 0-30,-1 0 0,1 0-1,0 0-15,84 0 203,-27 0-203,-1 0 16,28 0 0,-27 0-16,-1 0 15,0 0 1,29 0 0,-29 0-1,0 0 32,29 0-31,-29 0-1,0 0 1</inkml:trace>
  <inkml:trace contextRef="#ctx0" brushRef="#br1" timeOffset="243742.3449">4438 16732 0,'0'0'0,"-28"0"31,0 0-16,-1 28-15,1-28 47,0 0-47,-29 0 32,29 0-32,0 0 15,-29 0 1,29 0-1,0 0 1,-29 0-16,29-28 31,0 28-31,28-28 0,-57 0 16,29-1 0,0 1-16,-29-57 15,57 29 1,0 27-1,0-27-15,0 28 16,0-29 0,0 29-16,0 0 0,0-1 15,0 1 1,0 0 0,0-57 15,57 57-16,-29 28-15,28-28 16,1-29-16,0 29 31,27 28-15,-55 0-16,55-29 16,-55 29-1,27 0 16,1 0-15,28 0 0,-29 57-1,-56-29-15,28 1 16,1-29 0,-1 0-16,0 28 15,0 0-15,-28 0 16,29 1-1,-1-1 1,0 28 0,-28-27-1,0-1-15,0 0 32,0 0-17,0 1-15,0-1 0,0 57 31,0-57-15,0 0 0</inkml:trace>
  <inkml:trace contextRef="#ctx0" brushRef="#br1" timeOffset="248403.7353">7096 16817 0,'-29'0'0,"1"0"31,0 56-16,-29-56 1,29 29-16,0-29 31,-1 28-31,1-28 32,0 56-32,-29-56 31,29 0-31,-28 0 15,27 0 1,1 29 0,0-29-1,-1 0 17,1 0-17,-28 0 1,27 0-1,-27 0 1,-1-29-16,29 29 16,-28 0-1,27-28 17,1 0-17,0 0 1,-1-1-16,1 1 0,0 0 15,-29-29 1,29 29-16,28 0 0,-28 0 31,0-29-31,-1 57 16,29-56 0,0 27-1,0-27 16,-28 56-31,28-29 16,0 1-16,0 0 16,0 0-1,0-1-15,0 1 0,28 0 16,1 0 0,27-29-1,-28 29-15,29-29 0,-29 57 16,29-28-1,28 28-15,-1-56 16,-27 56-16,56-29 16,-57 29-16,29-28 0,0 28 15,0-28 1,0 28-16,-57 0 0,57 0 16,-57 0-1,29 0-15,-29 0 0,0 0 16,57 0-1,-57 0-15,29 0 0,-1 28 16,-56 0 0,29 1-16,-1-1 15,28 0 1,-56 0 15,0 1 16,0-1-31,0 28-16,0 1 15,0-29 1,0 0 0,0 29-16,0-1 15,-28 1-15,0 0 16,0-57-16,-29 28 15,0 28-15,1-27 16,-1-1 0,29-28-16,-57 28 0,29-28 31,-1 0-31,-28 0 16,57 0-1,0 28-15,-29-28 0,1 0 31,28 0-31,-1 0 16,1 0 0,0 0-16,-29 0 0,29 0 15,0 0 1,-1 0-16,1 0 0,-28 0 47,27 0-47,1 0 94,0-28-63,28-28 0</inkml:trace>
  <inkml:trace contextRef="#ctx0" brushRef="#br1" timeOffset="249901.9326">6219 16647 0,'-28'29'63,"28"-1"-16,-28-28-16,-1 0 0,-27-28 47,28 28-62,-1-29 15,1 1-31,0 0 16,0 0-1,-1-1 1,1 1-16,-29-57 16,29 57-1,0 0-15,28-1 16,0 1-1,0 0-15,-28-29 16,-1 29 0,1 28-16,28-28 31,0 0-31,-28-1 31,-29-27-31,57 28 31,0-1-31,0 1 16,0 0-16,0-1 16,-28 29-16,28-56 31,-28 28-15,28-1-1,0-27 1,0 28-1,0-1-15,0 1 16,0 0 0,0 0-16,0-57 15,0 57 1,0-29-16,0 29 16,0-57-1,0 57-15,0-1 16,0-55-16,0 55 15,0-55-15,0 27 16,0-28-16,0 57 16,0-57-16,0 57 15,0-29-15,0 29 16,0 0-16,0-29 0,0 29 16,0-28-1,0 27-15,56-27 16,-56-1-1,29 57-15,-29-28 16,0 0-16,28-1 16,-28 1-16,56-28 0,1-1 15,-57 29 1,56-29 0,-27 1-16,-1-29 15,0 57 1,1-1-16,-1 1 15,-28 0 1,28-29-16,29 1 31,-29 56-31,-28-28 0,28-1 16,0 29 15,-28-28-15,29 0 109</inkml:trace>
  <inkml:trace contextRef="#ctx0" brushRef="#br1" timeOffset="251668.0468">5654 13934 0,'56'0'203,"-27"-28"-172,-1 28 0,28 0 47,-56-29-62,29 29 15,-1-28-31,29-28 16,-29 56 62,28 0-47,-27 0 204,-1 0-189,0 0 64,-28 28-95,0 0 1,0 29 0,0-1-16,0-27 0,0 27 15,0 1-15,0-1 16,0 1-16,28-1 16,1-28-1,-29 1 1,0-1-16,0 0 15,0 0 1,0 1-16,0-1 47,0 0 140</inkml:trace>
  <inkml:trace contextRef="#ctx0" brushRef="#br1" timeOffset="255693.0173">6530 14075 0,'-56'29'31,"27"-1"-15,-27-28 15,-1 56-15,1-56-1,28 0-15,-29 0 16,0 0-16,1 0 15,28-28 1,-29 28-16,29-28 0,-29 0 16,29 28-1,0-29-15,28 1 0,-29 28 16,1-28 0,28 0-16,-28-1 0,28 1 15,0-29 1,-28 29-16,-29-28 0,57 27 15,0 1 1,-28-57-16,28 29 0,0 28 16,0-29-1,0-28-15,0 57 16,0-29 0,0 1-1,0 28-15,0-1 16,0 1-1,0 0-15,28 0 32,0 28-32,29-29 15,-29 1 1,0 28-16,1 0 0,-1 0 16,0 0-1,1 0 1,-1 0-1,0 0-15,57 0 0,0 28 16,-57-28 0,0 0-16,29 0 0,-29 0 15,29 29 1,-1-1 0,-56 0-1,28-28 1,1 28-16,-29 1 15,56-1 1,-28 0 0,-28 0-1,29-28 1,-1 29 0,29 27-16,-57-28 15,0 1 1,0-1-16,28 0 15,0 1 1,-28-1-16,57 28 16,-57 1 15,0-29-31,0 0 47,0 29-32,0-29 1,0 0 0,0 1-16,0-1 15,0 0 1,0 57 0,-29-57-1,1 1-15,28-1 16,-28 0-1,0-28-15,-1 0 32,29 28-17,-28-28 17</inkml:trace>
  <inkml:trace contextRef="#ctx0" brushRef="#br1" timeOffset="258036.0081">6219 16676 0,'29'0'62,"-1"0"-46,28 0-16,-27 0 16,55 0-16,-27 0 15,-1 0-15,1 0 16,28 0-16,-57 0 16,85-29-16,-56 29 15,28 0-15,-1 0 16,-55-28-16,-1 28 31,28 0-31,-27 0 16,55 0-1,-55 0-15,56 0 16,-57 0-16</inkml:trace>
  <inkml:trace contextRef="#ctx0" brushRef="#br1" timeOffset="261203.5679">19082 16958 0,'0'-28'63,"0"0"-48,0-1 1,0 1-16,-28-28 16,28 27-16,-29 29 31,1-28-15,28 0 62,-28 28-63,-29 0 1,1 0 15,27 0-31,1 0 16,-57 28-1,57 0 1,0-28-16,-1 29 16,1 27-1,28-28 48,0 1-32,0-1-31,0 28 31,28-56 1,29 0-1,-29 0-16,1 0 32,-1 0-47,-28-28 16,56 0 0,29 0-1,-57 28-15,29-57 16,-29 57-16,1 0 234,-29 28-218,0 29-1,0-29 1,0 57 0,0-57-1,28 85 1,-28-56-16,0-29 16,28 0-1,-28 29-15,28-1 16,-28-27-1,29-1 1,-29 0 0</inkml:trace>
  <inkml:trace contextRef="#ctx0" brushRef="#br1" timeOffset="262579.5796">19478 17015 0,'0'28'110,"0"0"-95,0 29 1,28-29 0,0-28-16,0 28 31,-28 1-16,29-29 32,-1 0-31,0 0-16,0 0 16,1 0 15,27 0-16,29-57 1,-57 29-16,29-29 0,-1 29 16,-27 0-16,-1-1 15,-28 1 17,0 0-17,0 0 16,0-1 1,0-27-1,0 28-15,-28 28 15,-1 0-31,1-29 0,-28-27 31,-1 56-31,29-28 16,-29 28-1,29 0 17,0 0-17,-29 0 1,29 0-1,-29 0-15,29 56 32,28 1-32,0-29 15,-28-28 1,28 28-16,0 0 16,0 1-1,0-1-15,0 0 31,0 0-15,0 29 15,0-29-15,28-28 0,-28 29-1,28-1-15</inkml:trace>
  <inkml:trace contextRef="#ctx0" brushRef="#br1" timeOffset="264990.718">3364 6642 0,'0'56'62,"0"-27"-62,0 55 16,0-27-16,0-1 16,0 29-16,0 28 15,0-28-15,0-28 16,0 56-16,0-29 15,0 30-15,0-30 16,0 29 0,0-28-16,0 57 0,0-29 15,0-29 1,0 1-16,0 0 0,0-29 16,0 86-1,0-57-15,0-57 0,0 57 16,28-1-1,1-55-15,-29 55 0,0 1 16,28-56 0,0 84-16,-28-29 0,57 1 15,-57-57 1,28 29-16,-28-29 0,0 29 31,28-29-15,-28 29-16,0-29 0,0 28 15,0-27 1,0 27-16,0 29 16,0-57-1,0 29-15,0-1 0,0 29 32,0-57-32,0 57 0,0 28 15,0-56 1,0 27-16,0 30 0,0 27 15,0 0 1,0-56-16,0 56 0,0-56 16,0 56-1,0 1-15,0-57 0,0 56 16,0-56 0,-28 28-16,0-29 15,28 1-15,0 0 16,-29 28-16,29 0 15,-28-85-15,28 57 16,0 0-16,0-28 16,-56-1-16,56 29 15,0-57-15,0 57 16,-29-29-16,29 1 16,0-29-16,-28 29 15,28-29-15,0 29 16,0-1-1,0-28-15,0 57 0,0-57 16,0 57-16,0-57 16,0 57-16,0-28 15,0-1 1,0 29-16,0-28 16,0-29-16,-56 57 0,56 0 15,0-29 1,0 1-16,-29 27 15,29-55-15,0 55 16,-28-27-16,28-1 0,0-27 16,0-1-1,0 0-15,0 1 0,0-1 47,-28 0 47,-1-28-78,1-56-1,0-29-15,-57-28 0</inkml:trace>
  <inkml:trace contextRef="#ctx0" brushRef="#br1" timeOffset="266526.6833">2629 13425 0,'0'-28'62,"57"56"-30,-29 29-17,0 28-15,-28-57 16,28 0-16,1 29 0,-1-57 16,-28 56-1,0-28-15,56 1 16,-27-1-1,-1 0 1,-28 0 0,57 29 31,-29-57-32,-28 28 1,28 1-16,29-1 31,-57 0-15,28 0 31,0 1-32,0-1 1,1 0-16,-29 0 31,28-28-15,-28 29 15,57-1-15,-57 0 15,28 0 0,0-84 141,29-1-156,-1 29-16,1-28 0,-29 27 15,57-27 1,0-1-16,-1 1 0,1-1 31,-57 29-31,1 28 16,27-28-1,1-1 17,-29 1-32,0 28 15,29-28 16,-29 0-15,0 28 15,1-29-15,-29 1 156,0-57-157,0 57-15</inkml:trace>
  <inkml:trace contextRef="#ctx0" brushRef="#br1" timeOffset="270451.6154">18601 10797 0,'-28'0'78,"28"-29"-62,0 1 0,0 0-16,0-29 0,0 29 15,0 0 1,0 0-16,0-29 0,0 0 16,0-27-1,0 27 1,0 1-1,28 56-15,0-29 0,-28-27 16,0 28 0,29-1-16,-1-27 0,-28 28 15,28-1 1,-28 1 0,29-29-16,-29 29 0,0-28 15,0 27 1,0 1-16,28-28 0,0 27 15,0 29 1,-28-56-16,0 28 0,29 28 141,27 0-110,-56 28-31,0 0 16,28 29-16,1 27 15,-1 29-15,0-84 16,1 27-16,-1 57 15,0-56 1,0 28-16,-28-29 0,29-28 16,-29 1-16,0 27 15,0-28-15,0 1 32,0 27-32,0-27 15,0-1 1,0 0 15,28 0 47,-28 1 0,28-1-78,-28 0 16,0 0 0,0 1 30,0 27-14,0-28-1</inkml:trace>
  <inkml:trace contextRef="#ctx0" brushRef="#br1" timeOffset="271379.7576">18290 10203 0,'29'0'140,"112"0"-140,-28 0 16,-28 0-16,28 0 16,-28 0-16,-29 0 15,1 0-15,28 0 16,-57 0-16,57 0 0,-29 0 15,29 0 1,0 0-16,-29 0 0,1 0 16,-1 0-1,29 0-15,-57 0 16,29-28 0,-29 28 30</inkml:trace>
  <inkml:trace contextRef="#ctx0" brushRef="#br1" timeOffset="281843.8503">6191 14019 0,'-57'28'313,"29"0"-282,0 1-15,0-29-1,28 56 1,-29-28-1,1-28-15,0 29 16,28-1 0,0 0-1,-28 29 1,-1-29-16,1 0 16,28 0-1,0 1-15,0-1 0,0 0 16,0 1-1,0-1-15,-28 0 16,28 0 15,0 29-15,0-29-16,0 0 16,0 1-1,0-1-15,0 0 0,0 0 16,0 1-1,0-1-15,0 0 16,0 29 0,0-29-1,0 0-15,0 1 16,0-1-16,0 0 31,0 0-31,28 1 16,-28-1-1,28 0-15,-28 0 16,0 1 0,29-1-16,-29 57 31,28-57-15,-28 0-1,0 29-15,28-57 16,-28 28-1,0 0 1,28 1-16,-28-1 16,0 0-16,29 0 15,-29 29 1,0-1-16,56-27 16,-28 27-1,-28-28-15,0 1 16,29 27-1,-29-27-15,0-1 16,28 0-16,-28 0 16,0 29-1,28-1 32</inkml:trace>
  <inkml:trace contextRef="#ctx0" brushRef="#br1" timeOffset="282899.9879">5795 16167 0,'28'0'141,"1"0"-126,27 0 1,1 0-16,-29 0 0,29 0 16,-29 28-1,0-28 1,0 28 15,1-28 63,-1 0-94,0 0 15,1 0 48,27 0-63,-56-28 16,28 0-16,-28 0 15,0-1-15,29 1 16,-1-28-1,-28 27-15,28 29 0,-28-28 16,28 0-16,1-1 31,-29 1-15</inkml:trace>
  <inkml:trace contextRef="#ctx0" brushRef="#br1" timeOffset="284137.2558">20863 9440 0,'-57'0'32,"57"28"-17,0 57 1,0-28-16,-28 27 16,28-55-16,0 55 15,-28 1-15,28-28 16,0 28-16,0-1 15,0-27-15,0 28 16,0-1-16,0-55 16,0 55-1,0-55-15,0 27 16,0-27-16,0-1 78,-29 0-15,1-84-32</inkml:trace>
  <inkml:trace contextRef="#ctx0" brushRef="#br1" timeOffset="284899.3042">20665 9553 0,'28'0'31,"29"0"1,-29 0-1,0 0-31,1 0 15,27 28 1,-28 1 0,1-29-1,-1 0 1,0 0 0,0 0-1,1 0 32,-1 0-16,0 28 1</inkml:trace>
  <inkml:trace contextRef="#ctx0" brushRef="#br1" timeOffset="285886.2413">20863 10147 0,'28'0'125,"85"0"-125,-28-57 16,-57 57-1,57-28-15,-28 28 16,-29-28 47,0 28-48,0 0 63</inkml:trace>
  <inkml:trace contextRef="#ctx0" brushRef="#br1" timeOffset="288755.9391">20156 17580 0,'0'0'0,"-28"0"0,28 28 0,-57 29 15,1-57 1,56 28 0,-57 0-1,1 1-15,-29-29 0,0 28 16,28-28-16,-56 28 16,85-28-16,-28 0 15,27 0 1,1 0-16,0 0 15,-29 0 1,-28 0-16,29 0 16,-1 0-1,29 0-15,0 0 16,0 0 0,-1 0-16,1-28 0,0 0 15,-29 28 1,57-29-16,-28 29 0,-29-28 15,1 0 1,-29-57-16,57 85 0,-29-56 16,57 27-1,-56 1-15,27 0 0,-27-57 16,28 57 0,-1-1-1,1 1-15,0-85 0,0 28 16,-1 29-1,1-57-15,28 28 16,0 28 0,0-27-16,0 27 0,0 1 15,0-1 1,0-28-16,0 57 0,0-57 16,0 29-1,0-1-15,0 1 0,0-29 16,28 57-1,1-1-15,-1 1 16,28-29-16,-27 29 16,27-28-1,-28 56 1,29 0 0,28-29-16,-57 29 15,29 0-15,-1 0 16,29 0-16,28 0 15,-56 0-15,84 0 16,28 0-16,-84-28 16,28 28-16,-56 0 15,-29 0-15,29 0 16,-29 0-16,0 0 16,29 0-16,28 0 15,-57 0-15,57 28 16,-29 1-16,1-1 15,-29 0-15,57 29 16,-29-29 0,1 29-16,-29-1 15,0 1 1,1-1-16,-1 29 0,0-29 16,57 1-1,-28 28-15,-1 0 0,-28-29 16,29 1-1,-29-29-15,1 0 0,-1 57 16,0-29 0,-28 1-16,28-57 0,-28 85 15,29-29 1,-29 1 0,0-1-1,0 1-15,0-1 31,0-27-15,0-1-16,0 0 0,0 0 16,-57 29-1,57-29-15,-28 1 0,-29-29 16,29 56 0,-29-28-16,1 1 0,-57-1 15,85 28 1,-57-27-16,28-29 0,-56 0 15,28 28 1,57-28-16,-29 0 16,1 56-1,-29-56-15,57 0 16,-29 29 0,29-29-16,0 0 15,-29 0-15,29 0 16,0 0-1,-29 0-15,29 0 47,0 0 0,-1 0-16,1 0 16,0 0-47,28-29 32,0-27-32,-28 28 15,28-1 1,-57 1-16</inkml:trace>
  <inkml:trace contextRef="#ctx0" brushRef="#br1" timeOffset="292467.6446">19308 15743 0,'0'-28'63,"0"-1"-32,0-84-31,0 57 16,0-57-16,28-29 15,29-55-15,-29 55 16,0-112-16,1 56 16,-1-56-16,57 28 15,-85 28-15,28 28 16,0-56-1,-28 85-15,0-29 0,28 29 16,-28-1 0,0 29-16,0-28 15,0 28-15,0 85 16,0-57-16,0 28 0,0 1 16,0 28-1,0-1-15,57 1 0,-57-28 16,0 27-1,0 1-15,0 0 0,0-1 16,0-55 0,0 55-16,0 1 0,0-28 15,28 27 1,-28-27 0,0 28-16,0-1 15,0-27 1,0 28 187,0-1-187,0 1-16,0 0 15,0-1 1,0-27 265,0 28-265,0-1 15,0-27 0,0 28 16,29-1-31,-29 1 31,0 85 109,0-29-156,0 57 15,-29-29 1,29-28 0,0 1-16,-28-29 15,0 28 1,28 0 78,-29 1-32,1-29 204,0 0-251,28-57 126,0 0-125,28 57 15,0 0 31,1-28-46,-1 0 0,0 0-1,-28-1 17,0 1-32,29 0 0,-29 0 31,0-1-31,28 29 94,0 0-63,0 29 0,-28-1-31,29-28 0,-29 28 31,28 0-31,0 29 32,0-29-17,29 29 1,-29-29-1,57 0-15,-28 1 32,-29-29 296,0 0-313,0 28 17,1 0-1,-1-28 0,0 0-31,-28 28 31,0 1-15,0-1 15</inkml:trace>
  <inkml:trace contextRef="#ctx0" brushRef="#br1" timeOffset="301182.5016">5965 16619 0,'28'0'109,"0"0"-109,1 0 16,55 0-1,-55 0-15,27 0 16,-27 0 0,55 0-16,-27 0 15,28 0 1,-1 0-16,1 0 15,28 0-15,0 0 16,-84 0-16,56 0 0,-57 0 16,28 0 15,-27 0 31,-1 0 1,0 0-16</inkml:trace>
  <inkml:trace contextRef="#ctx0" brushRef="#br1" timeOffset="302451.8084">5908 16449 0,'-28'0'32,"0"0"-1,-1-28 0,1 0 0,0 0-15,0-1-16,28-27 16,0 28-16,-57-57 15,29 28-15,0-27 16,-1-30-16,-27 30 15,56 55 1,0-55-16,-28 27 0,-57-56 16,85 85-16,-29-29 15,1-56-15,28 28 16,0 29 0,0-1-16,0 29 15,0 0-15,0 0 16,0-1-1,0-27-15,0-1 16,0 1 0,0-29-16,0 57 15,0-57-15,0 57 0,0-57 32,0 57-17,0-29-15,0 0 16,28 1-1,1 28-15,-29-1 16,56-27-16,1-1 0,-57-27 16,28 55-1,0 1-15,1 0 16,-29-29 0,28 57 62,0-28-47,0 28-15</inkml:trace>
  <inkml:trace contextRef="#ctx0" brushRef="#br1" timeOffset="303905.527">5399 14132 0,'0'-28'156,"29"28"-140,56 0-1,-57 0-15,57-29 16,-57 29 0,-28-28 30,85 0-30,-57 0 62,28 28 32,-27 0 15,-29 84-110,28-55 1,-28 55-16,0-27 15,0 28-15,0-29 0,0 29 16,0-57 0,0 57-16,0-28 0,0-29 15,0 0 1,0 0-16,0 29 16</inkml:trace>
  <inkml:trace contextRef="#ctx0" brushRef="#br1" timeOffset="307167.2978">23068 1243 0,'0'0'0,"-28"29"16,-1 112-16,1-56 0,0-29 15,28 1 1,0-29-16,-29 29 0,29-29 31</inkml:trace>
  <inkml:trace contextRef="#ctx0" brushRef="#br1" timeOffset="307582.4263">22757 989 0,'28'0'47,"0"0"-47,1 0 16,27 0 0,-28 0-16,-28-28 46,29 28 17</inkml:trace>
  <inkml:trace contextRef="#ctx0" brushRef="#br1" timeOffset="308328.9691">23661 848 0,'29'28'62,"-29"28"-46,0 58 0,0-58-16,28 29 15,-28 0 1,0-1 0,0-55-16,0 56 15,0-57-15,28 28 0,-28 29 16,0-57-1,0 29-15,0-1 0,0 1 16,0-1 0,0-27-16,0-1 0,0 0 15,0 1 1,-28-29 46,0 0-46,-1 0-16,1 0 16,0 0-1,0 0-15,-1-29 16</inkml:trace>
  <inkml:trace contextRef="#ctx0" brushRef="#br1" timeOffset="308627.8755">23435 1667 0,'0'-28'46,"0"0"-30,29 28 31,-1-28-47,113-29 31,-84 57-31,-1-28 16</inkml:trace>
  <inkml:trace contextRef="#ctx0" brushRef="#br1" timeOffset="309709.7423">26460 1978 0,'0'0'0,"28"0"16,1 0-1,-1 0-15,28 0 16,1 0-16,0 0 16,27 0-16,29-28 15,0 0-15,1-1 16,-1-55-16,-29 55 16,-27 1-16,-29 0 15,1 0 1,-29-1-1,0 1-15,0 0 16,0 0-16,0-29 16,0 1-16,-29 27 15,-27 29 1,-29 0-16,0 0 16,-28 0-1,0 0-15,0 29 0,28-1 16,-56 28-1,84-27-15,29 27 0,-29-28 16,29 1 0,0-29-16,0 56 0,-1-28 15,29 1 1,-28 27-16,28-28 0,0 1 16,0-1-1,0 0 1,0 29-16,0-29 15,0 29-15,85-57 16,84 0 0,58 0-16,-58 0 0,-27 0 15,-86 0 1,29 0 0,-57 0-16,0 0 15,1 0 48,27-29-48,-27 1-15,-29 0 0,0 0 16</inkml:trace>
  <inkml:trace contextRef="#ctx0" brushRef="#br1" timeOffset="310195.5853">27845 961 0,'0'0'0,"29"0"0,-29 56 16,0 29-16,0-57 15,0 85-15,0 0 16,0-84-16,0 56 15,0 28 1,0-85-16,0 57 0,0-57 16,0 0-1,0 29-15,0-29 16,0 0 0,28 0 77</inkml:trace>
  <inkml:trace contextRef="#ctx0" brushRef="#br1" timeOffset="310965.1466">28948 1300 0,'0'-28'15,"-28"28"1,-29 56 0,29-28-1,-1 29-15,1 0 16,0-29-16,0 0 15,-1 0 1,29 1-16,-28-1 31,28 0-15,0 0 15,28 1-15,1-29-1,-29 28-15,28-28 16,0 28 0,0 0-1,29 1 1,-29-29-16,-28 56 0,0 1 31,0-29-31,0 0 16,0 1-16,0-1 15,0 0-15,0 0 16,0 1 0,0-1-16,-28-28 31,141-28 110</inkml:trace>
  <inkml:trace contextRef="#ctx0" brushRef="#br1" timeOffset="311950.1965">29739 1696 0,'0'28'16,"-28"-28"47,0 0-32,56-28 78,29-1-93,-57 1-16,0 0 15,28-29-15,-28 29 16,0 0 15,0 0-31,0-1 16,0 1 0,0-29-1,-28 1 1,-1 56-16,1 0 15,-28 0 1,27 0-16,1 0 16,-29 0-1,29 0-15,0 56 16,28 29-16,-57-28 31,57-29-31,0 29 16,0-29-1,0 28-15,0-27 16,0 27-16,0 1 16,0-1-16,0-28 0,0 57 15,0-28 1,0-29-16,0 0 16,0 1-1,0-1 1,29-28 31,27-57-32,-28 29 1,57 28 0,-56 0-1,-1 0-15,0 0 16,0 0-1,-28-28 1,0 0 15</inkml:trace>
  <inkml:trace contextRef="#ctx0" brushRef="#br1" timeOffset="312627.7758">26064 2770 0,'29'0'31,"310"0"-15,170 0 0,113 0-16,197-85 0,-84 0 15,-113-28 1,-226 56-16,-198-27 15,-113 55-15,-57 29 16,0-28 0,29 0-1,-29 28-15,29-28 16,-1 28 0,-27-29-16,27 29 15,-28 0-15,29-28 16,-1 28-16,-27 0 15,-29-28-15,28 0 32,-28-1-17,0 1-15,0 0 16,-57 0-16,-84 28 16,28 0-16,56 0 15,-27 0-15,-29 0 16</inkml:trace>
  <inkml:trace contextRef="#ctx0" brushRef="#br1" timeOffset="313491.6166">27478 989 0,'-57'0'78,"29"0"-63,0-57-15,-57 29 0,-28 0 16,56 0 0,-28 28-16,1-57 0,-1 57 15,-28-56 1,85 56-16,-57-57 0,-28 29 16,56 28-1,-56-28-15,28-1 0,29 29 16,-57 0-1,56 0-15,-28-56 16,-28 56-16,0 0 16,85 0-16,-57 0 15,28 0-15,-27 0 16,27 0-16,-56 28 16,-28 29-16,56-1 15,0-28 1,-56 57-16,56-85 0,0 57 15,0-29-15,57 0 16,-57 29-16,57-57 16,0 0-1,-1 28-15,1 0 16,0 1 15,0-1-15,-1-28-1</inkml:trace>
  <inkml:trace contextRef="#ctx0" brushRef="#br1" timeOffset="315390.6995">24283 424 0,'0'56'63,"0"29"-48,-28 0 1,28-29 0,-28 29-1,0-57-15,-1 29 16,29-1-16,0 1 16,-28 0-1,0-1 32,28-28-31,-29 1-1,29-1 1,0 0 0,0 0 77,57 1-77,84-29 0,-84 28-16,84-28 15,1 56-15,-58-27 16,29-1-16,-84-28 0,-1 0 15,0 0 1,-28 28 953</inkml:trace>
  <inkml:trace contextRef="#ctx0" brushRef="#br1" timeOffset="318089.3296">29202 3278 0,'0'0'0,"-198"29"0,29 27 0,-86 1 15,29-29 1,28-28-16,-56 28 0,56 29 16,0-1-1,0-56-15,29 0 0,-86 0 16,57 0-1,57 0-15,0 0 16,-1 0-16,29-28 16,-56-85-16,112 85 15,-56-114-15,85 86 16,-57-114-16,28 114 16,-28-170-16,1 56 15,55 0 1,-27 29-16,28-57 0,-1 0 15,29 57-15,-56-28 16,56 27-16,0-56 16,0 57-16,28 0 15,57-85-15,-29 113 16,86-85-16,-1 28 16,0 29-16,-27-29 15,112 29-15,-113 84 16,56-27-1,29 27-15,0 57 0,28 0 16,-28 0 0,0 0-16,28 0 0,29 0 15,-29 57 1,-57-29-16,29 28 0,-85 1 16,29-1-1,-1 1-15,-28 28 0,-56-29 16,-1-27-1,-28 27-15,29 1 0,-29-29 16,29 57 0,-29-1-16,29 30 0,56 55 15,-85-84 1,57 84 0,-57-55-16,85 55 0,-113-112 15,28 56 1,1-57-16,-29 29 15,56 0-15,-56-57 16,28 85-16,-28-56 16,0 56-16,0-57 15,0 29-15,0 0 0,0 0 16,0-29 0,-28 29-16,-28 28 0,27-28 15,-27 28 1,-29-57-16,29 1 0,-29 28 15,28-29 1,-28 29-16,57-57 0,-57 29 16,29-29-1,-86 57-15,58-57 16,27 0 0,-56 29-16,28-29 0,29 0 15,27-28 1,-27 0-16,28 29 15,-1-29-15,1 0 16,0 0-16,-57 0 16,57 0-16,-1 0 15,1 0 1,0 0 125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Arial" panose="020B0604020202020204" pitchFamily="34" charset="0"/>
                <a:cs typeface="+mn-cs"/>
              </a:rPr>
              <a:t>2022/8/10</a:t>
            </a:fld>
            <a:endParaRPr lang="zh-CN" altLang="en-US" strike="noStrike" noProof="1"/>
          </a:p>
        </p:txBody>
      </p:sp>
      <p:sp>
        <p:nvSpPr>
          <p:cNvPr id="614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Arial" panose="020B0604020202020204" pitchFamily="34" charset="0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347877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150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強調 </a:t>
            </a:r>
            <a:r>
              <a:rPr lang="en-US" altLang="zh-TW" dirty="0" smtClean="0"/>
              <a:t>else </a:t>
            </a:r>
            <a:r>
              <a:rPr lang="zh-TW" altLang="en-US" dirty="0" smtClean="0"/>
              <a:t>只跟前面一個 </a:t>
            </a:r>
            <a:r>
              <a:rPr lang="en-US" altLang="zh-TW" dirty="0" smtClean="0"/>
              <a:t>if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0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強調 </a:t>
            </a:r>
            <a:r>
              <a:rPr lang="en-US" altLang="zh-TW" dirty="0" smtClean="0"/>
              <a:t>else </a:t>
            </a:r>
            <a:r>
              <a:rPr lang="zh-TW" altLang="en-US" dirty="0" smtClean="0"/>
              <a:t>只跟前面一個 </a:t>
            </a:r>
            <a:r>
              <a:rPr lang="en-US" altLang="zh-TW" dirty="0" smtClean="0"/>
              <a:t>if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2599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8343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85612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5009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4201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23826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88432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4992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5317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29881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2252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55081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69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強調 </a:t>
            </a:r>
            <a:r>
              <a:rPr lang="en-US" altLang="zh-TW" dirty="0" smtClean="0"/>
              <a:t>else </a:t>
            </a:r>
            <a:r>
              <a:rPr lang="zh-TW" altLang="en-US" dirty="0" smtClean="0"/>
              <a:t>只跟前面一個 </a:t>
            </a:r>
            <a:r>
              <a:rPr lang="en-US" altLang="zh-TW" dirty="0" smtClean="0"/>
              <a:t>if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9344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6539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1577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強調 </a:t>
            </a:r>
            <a:r>
              <a:rPr lang="en-US" altLang="zh-TW" dirty="0" smtClean="0"/>
              <a:t>else </a:t>
            </a:r>
            <a:r>
              <a:rPr lang="zh-TW" altLang="en-US" dirty="0" smtClean="0"/>
              <a:t>只跟前面一個 </a:t>
            </a:r>
            <a:r>
              <a:rPr lang="en-US" altLang="zh-TW" dirty="0" smtClean="0"/>
              <a:t>if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9475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強調 </a:t>
            </a:r>
            <a:r>
              <a:rPr lang="en-US" altLang="zh-TW" dirty="0" smtClean="0"/>
              <a:t>else </a:t>
            </a:r>
            <a:r>
              <a:rPr lang="zh-TW" altLang="en-US" dirty="0" smtClean="0"/>
              <a:t>只跟前面一個 </a:t>
            </a:r>
            <a:r>
              <a:rPr lang="en-US" altLang="zh-TW" dirty="0" smtClean="0"/>
              <a:t>if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9774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強調 </a:t>
            </a:r>
            <a:r>
              <a:rPr lang="en-US" altLang="zh-TW" dirty="0" smtClean="0"/>
              <a:t>else </a:t>
            </a:r>
            <a:r>
              <a:rPr lang="zh-TW" altLang="en-US" dirty="0" smtClean="0"/>
              <a:t>只跟前面一個 </a:t>
            </a:r>
            <a:r>
              <a:rPr lang="en-US" altLang="zh-TW" dirty="0" smtClean="0"/>
              <a:t>if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5420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強調 </a:t>
            </a:r>
            <a:r>
              <a:rPr lang="en-US" altLang="zh-TW" dirty="0" smtClean="0"/>
              <a:t>else </a:t>
            </a:r>
            <a:r>
              <a:rPr lang="zh-TW" altLang="en-US" dirty="0" smtClean="0"/>
              <a:t>只跟前面一個 </a:t>
            </a:r>
            <a:r>
              <a:rPr lang="en-US" altLang="zh-TW" dirty="0" smtClean="0"/>
              <a:t>if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0320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0" y="-17462"/>
            <a:ext cx="5095875" cy="4667250"/>
          </a:xfrm>
          <a:custGeom>
            <a:avLst/>
            <a:gdLst>
              <a:gd name="connsiteX0" fmla="*/ 0 w 5095525"/>
              <a:gd name="connsiteY0" fmla="*/ 0 h 4666400"/>
              <a:gd name="connsiteX1" fmla="*/ 5095525 w 5095525"/>
              <a:gd name="connsiteY1" fmla="*/ 0 h 4666400"/>
              <a:gd name="connsiteX2" fmla="*/ 2389013 w 5095525"/>
              <a:gd name="connsiteY2" fmla="*/ 4666400 h 4666400"/>
              <a:gd name="connsiteX3" fmla="*/ 0 w 5095525"/>
              <a:gd name="connsiteY3" fmla="*/ 547414 h 4666400"/>
              <a:gd name="connsiteX4" fmla="*/ 0 w 5095525"/>
              <a:gd name="connsiteY4" fmla="*/ 0 h 466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5525" h="4666400">
                <a:moveTo>
                  <a:pt x="0" y="0"/>
                </a:moveTo>
                <a:lnTo>
                  <a:pt x="5095525" y="0"/>
                </a:lnTo>
                <a:lnTo>
                  <a:pt x="2389013" y="4666400"/>
                </a:lnTo>
                <a:lnTo>
                  <a:pt x="0" y="547414"/>
                </a:lnTo>
                <a:lnTo>
                  <a:pt x="0" y="0"/>
                </a:lnTo>
                <a:close/>
              </a:path>
            </a:pathLst>
          </a:custGeom>
          <a:solidFill>
            <a:srgbClr val="1C7C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315913" y="4041775"/>
            <a:ext cx="3265488" cy="2816225"/>
          </a:xfrm>
          <a:prstGeom prst="triangle">
            <a:avLst/>
          </a:pr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0" y="4649788"/>
            <a:ext cx="800100" cy="2208213"/>
          </a:xfrm>
          <a:custGeom>
            <a:avLst/>
            <a:gdLst>
              <a:gd name="connsiteX0" fmla="*/ 317500 w 800100"/>
              <a:gd name="connsiteY0" fmla="*/ 0 h 1676400"/>
              <a:gd name="connsiteX1" fmla="*/ 0 w 800100"/>
              <a:gd name="connsiteY1" fmla="*/ 419100 h 1676400"/>
              <a:gd name="connsiteX2" fmla="*/ 0 w 800100"/>
              <a:gd name="connsiteY2" fmla="*/ 1676400 h 1676400"/>
              <a:gd name="connsiteX3" fmla="*/ 800100 w 800100"/>
              <a:gd name="connsiteY3" fmla="*/ 1676400 h 1676400"/>
              <a:gd name="connsiteX4" fmla="*/ 317500 w 800100"/>
              <a:gd name="connsiteY4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1676400">
                <a:moveTo>
                  <a:pt x="317500" y="0"/>
                </a:moveTo>
                <a:lnTo>
                  <a:pt x="0" y="419100"/>
                </a:lnTo>
                <a:lnTo>
                  <a:pt x="0" y="1676400"/>
                </a:lnTo>
                <a:lnTo>
                  <a:pt x="800100" y="1676400"/>
                </a:lnTo>
                <a:lnTo>
                  <a:pt x="317500" y="0"/>
                </a:lnTo>
                <a:close/>
              </a:path>
            </a:pathLst>
          </a:custGeom>
          <a:solidFill>
            <a:srgbClr val="E36C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0" y="4838700"/>
            <a:ext cx="1724025" cy="1487488"/>
          </a:xfrm>
          <a:prstGeom prst="triangle">
            <a:avLst/>
          </a:prstGeom>
          <a:solidFill>
            <a:srgbClr val="675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等腰三角形 10"/>
          <p:cNvSpPr/>
          <p:nvPr/>
        </p:nvSpPr>
        <p:spPr>
          <a:xfrm flipV="1">
            <a:off x="996950" y="1765300"/>
            <a:ext cx="1517650" cy="1308100"/>
          </a:xfrm>
          <a:prstGeom prst="triangle">
            <a:avLst/>
          </a:prstGeom>
          <a:solidFill>
            <a:srgbClr val="16654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0" y="439738"/>
            <a:ext cx="2754313" cy="3300413"/>
          </a:xfrm>
          <a:custGeom>
            <a:avLst/>
            <a:gdLst>
              <a:gd name="connsiteX0" fmla="*/ 0 w 2754101"/>
              <a:gd name="connsiteY0" fmla="*/ 0 h 3300541"/>
              <a:gd name="connsiteX1" fmla="*/ 2754101 w 2754101"/>
              <a:gd name="connsiteY1" fmla="*/ 0 h 3300541"/>
              <a:gd name="connsiteX2" fmla="*/ 839788 w 2754101"/>
              <a:gd name="connsiteY2" fmla="*/ 3300541 h 3300541"/>
              <a:gd name="connsiteX3" fmla="*/ 0 w 2754101"/>
              <a:gd name="connsiteY3" fmla="*/ 1852631 h 3300541"/>
              <a:gd name="connsiteX4" fmla="*/ 0 w 2754101"/>
              <a:gd name="connsiteY4" fmla="*/ 0 h 3300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4101" h="3300541">
                <a:moveTo>
                  <a:pt x="0" y="0"/>
                </a:moveTo>
                <a:lnTo>
                  <a:pt x="2754101" y="0"/>
                </a:lnTo>
                <a:lnTo>
                  <a:pt x="839788" y="3300541"/>
                </a:lnTo>
                <a:lnTo>
                  <a:pt x="0" y="1852631"/>
                </a:lnTo>
                <a:lnTo>
                  <a:pt x="0" y="0"/>
                </a:lnTo>
                <a:close/>
              </a:path>
            </a:pathLst>
          </a:custGeom>
          <a:solidFill>
            <a:srgbClr val="16654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38314" y="2261762"/>
            <a:ext cx="7913899" cy="2387600"/>
          </a:xfrm>
        </p:spPr>
        <p:txBody>
          <a:bodyPr anchor="b"/>
          <a:lstStyle>
            <a:lvl1pPr algn="l">
              <a:defRPr sz="6000" b="1" spc="300" baseline="0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38314" y="4741437"/>
            <a:ext cx="7913899" cy="1655762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Box 3"/>
          <p:cNvSpPr txBox="1"/>
          <p:nvPr userDrawn="1"/>
        </p:nvSpPr>
        <p:spPr>
          <a:xfrm rot="20580000">
            <a:off x="-81915" y="-92075"/>
            <a:ext cx="931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AR BERKLEY" panose="02000000000000000000" charset="0"/>
                <a:cs typeface="AR BERKLEY" panose="02000000000000000000" charset="0"/>
              </a:rPr>
              <a:t>Ashen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>
            <a:off x="0" y="3636963"/>
            <a:ext cx="1166813" cy="3221038"/>
          </a:xfrm>
          <a:custGeom>
            <a:avLst/>
            <a:gdLst>
              <a:gd name="connsiteX0" fmla="*/ 317500 w 800100"/>
              <a:gd name="connsiteY0" fmla="*/ 0 h 1676400"/>
              <a:gd name="connsiteX1" fmla="*/ 0 w 800100"/>
              <a:gd name="connsiteY1" fmla="*/ 419100 h 1676400"/>
              <a:gd name="connsiteX2" fmla="*/ 0 w 800100"/>
              <a:gd name="connsiteY2" fmla="*/ 1676400 h 1676400"/>
              <a:gd name="connsiteX3" fmla="*/ 800100 w 800100"/>
              <a:gd name="connsiteY3" fmla="*/ 1676400 h 1676400"/>
              <a:gd name="connsiteX4" fmla="*/ 317500 w 800100"/>
              <a:gd name="connsiteY4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1676400">
                <a:moveTo>
                  <a:pt x="317500" y="0"/>
                </a:moveTo>
                <a:lnTo>
                  <a:pt x="0" y="419100"/>
                </a:lnTo>
                <a:lnTo>
                  <a:pt x="0" y="1676400"/>
                </a:lnTo>
                <a:lnTo>
                  <a:pt x="800100" y="1676400"/>
                </a:lnTo>
                <a:lnTo>
                  <a:pt x="317500" y="0"/>
                </a:lnTo>
                <a:close/>
              </a:path>
            </a:pathLst>
          </a:custGeom>
          <a:solidFill>
            <a:srgbClr val="E36C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 userDrawn="1"/>
        </p:nvSpPr>
        <p:spPr>
          <a:xfrm>
            <a:off x="0" y="3527425"/>
            <a:ext cx="1931988" cy="3330575"/>
          </a:xfrm>
          <a:custGeom>
            <a:avLst/>
            <a:gdLst>
              <a:gd name="connsiteX0" fmla="*/ 0 w 1932106"/>
              <a:gd name="connsiteY0" fmla="*/ 0 h 3331217"/>
              <a:gd name="connsiteX1" fmla="*/ 1932106 w 1932106"/>
              <a:gd name="connsiteY1" fmla="*/ 3331217 h 3331217"/>
              <a:gd name="connsiteX2" fmla="*/ 0 w 1932106"/>
              <a:gd name="connsiteY2" fmla="*/ 3331217 h 3331217"/>
              <a:gd name="connsiteX3" fmla="*/ 0 w 1932106"/>
              <a:gd name="connsiteY3" fmla="*/ 0 h 333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106" h="3331217">
                <a:moveTo>
                  <a:pt x="0" y="0"/>
                </a:moveTo>
                <a:lnTo>
                  <a:pt x="1932106" y="3331217"/>
                </a:lnTo>
                <a:lnTo>
                  <a:pt x="0" y="3331217"/>
                </a:lnTo>
                <a:lnTo>
                  <a:pt x="0" y="0"/>
                </a:lnTo>
                <a:close/>
              </a:path>
            </a:pathLst>
          </a:cu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1709738"/>
            <a:ext cx="10280650" cy="2852737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4589463"/>
            <a:ext cx="102806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Box 3"/>
          <p:cNvSpPr txBox="1"/>
          <p:nvPr userDrawn="1"/>
        </p:nvSpPr>
        <p:spPr>
          <a:xfrm rot="20580000">
            <a:off x="-64135" y="-63500"/>
            <a:ext cx="931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AR BERKLEY" panose="02000000000000000000" charset="0"/>
                <a:cs typeface="AR BERKLEY" panose="02000000000000000000" charset="0"/>
              </a:rPr>
              <a:t>Ashen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6"/>
          <p:cNvGrpSpPr/>
          <p:nvPr userDrawn="1"/>
        </p:nvGrpSpPr>
        <p:grpSpPr>
          <a:xfrm>
            <a:off x="0" y="-17462"/>
            <a:ext cx="1162050" cy="1065212"/>
            <a:chOff x="0" y="-17037"/>
            <a:chExt cx="5095525" cy="4666400"/>
          </a:xfrm>
        </p:grpSpPr>
        <p:sp>
          <p:nvSpPr>
            <p:cNvPr id="8" name="任意多边形 7"/>
            <p:cNvSpPr/>
            <p:nvPr/>
          </p:nvSpPr>
          <p:spPr>
            <a:xfrm>
              <a:off x="0" y="-17037"/>
              <a:ext cx="5095525" cy="4666400"/>
            </a:xfrm>
            <a:custGeom>
              <a:avLst/>
              <a:gdLst>
                <a:gd name="connsiteX0" fmla="*/ 0 w 5095525"/>
                <a:gd name="connsiteY0" fmla="*/ 0 h 4666400"/>
                <a:gd name="connsiteX1" fmla="*/ 5095525 w 5095525"/>
                <a:gd name="connsiteY1" fmla="*/ 0 h 4666400"/>
                <a:gd name="connsiteX2" fmla="*/ 2389013 w 5095525"/>
                <a:gd name="connsiteY2" fmla="*/ 4666400 h 4666400"/>
                <a:gd name="connsiteX3" fmla="*/ 0 w 5095525"/>
                <a:gd name="connsiteY3" fmla="*/ 547414 h 4666400"/>
                <a:gd name="connsiteX4" fmla="*/ 0 w 5095525"/>
                <a:gd name="connsiteY4" fmla="*/ 0 h 466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5525" h="4666400">
                  <a:moveTo>
                    <a:pt x="0" y="0"/>
                  </a:moveTo>
                  <a:lnTo>
                    <a:pt x="5095525" y="0"/>
                  </a:lnTo>
                  <a:lnTo>
                    <a:pt x="2389013" y="4666400"/>
                  </a:lnTo>
                  <a:lnTo>
                    <a:pt x="0" y="5474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7C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 flipV="1">
              <a:off x="996552" y="1764627"/>
              <a:ext cx="1518490" cy="1309043"/>
            </a:xfrm>
            <a:prstGeom prst="triangle">
              <a:avLst/>
            </a:prstGeom>
            <a:solidFill>
              <a:srgbClr val="16654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0" y="439770"/>
              <a:ext cx="2754101" cy="3300541"/>
            </a:xfrm>
            <a:custGeom>
              <a:avLst/>
              <a:gdLst>
                <a:gd name="connsiteX0" fmla="*/ 0 w 2754101"/>
                <a:gd name="connsiteY0" fmla="*/ 0 h 3300541"/>
                <a:gd name="connsiteX1" fmla="*/ 2754101 w 2754101"/>
                <a:gd name="connsiteY1" fmla="*/ 0 h 3300541"/>
                <a:gd name="connsiteX2" fmla="*/ 839788 w 2754101"/>
                <a:gd name="connsiteY2" fmla="*/ 3300541 h 3300541"/>
                <a:gd name="connsiteX3" fmla="*/ 0 w 2754101"/>
                <a:gd name="connsiteY3" fmla="*/ 1852631 h 3300541"/>
                <a:gd name="connsiteX4" fmla="*/ 0 w 2754101"/>
                <a:gd name="connsiteY4" fmla="*/ 0 h 330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4101" h="3300541">
                  <a:moveTo>
                    <a:pt x="0" y="0"/>
                  </a:moveTo>
                  <a:lnTo>
                    <a:pt x="2754101" y="0"/>
                  </a:lnTo>
                  <a:lnTo>
                    <a:pt x="839788" y="3300541"/>
                  </a:lnTo>
                  <a:lnTo>
                    <a:pt x="0" y="1852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654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Box 3"/>
          <p:cNvSpPr txBox="1"/>
          <p:nvPr userDrawn="1"/>
        </p:nvSpPr>
        <p:spPr>
          <a:xfrm rot="20580000">
            <a:off x="-44450" y="-123825"/>
            <a:ext cx="1045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AR BERKLEY" panose="02000000000000000000" charset="0"/>
                <a:cs typeface="AR BERKLEY" panose="02000000000000000000" charset="0"/>
              </a:rPr>
              <a:t>Ashen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0" y="-17462"/>
            <a:ext cx="5095875" cy="4667250"/>
          </a:xfrm>
          <a:custGeom>
            <a:avLst/>
            <a:gdLst>
              <a:gd name="connsiteX0" fmla="*/ 0 w 5095525"/>
              <a:gd name="connsiteY0" fmla="*/ 0 h 4666400"/>
              <a:gd name="connsiteX1" fmla="*/ 5095525 w 5095525"/>
              <a:gd name="connsiteY1" fmla="*/ 0 h 4666400"/>
              <a:gd name="connsiteX2" fmla="*/ 2389013 w 5095525"/>
              <a:gd name="connsiteY2" fmla="*/ 4666400 h 4666400"/>
              <a:gd name="connsiteX3" fmla="*/ 0 w 5095525"/>
              <a:gd name="connsiteY3" fmla="*/ 547414 h 4666400"/>
              <a:gd name="connsiteX4" fmla="*/ 0 w 5095525"/>
              <a:gd name="connsiteY4" fmla="*/ 0 h 466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5525" h="4666400">
                <a:moveTo>
                  <a:pt x="0" y="0"/>
                </a:moveTo>
                <a:lnTo>
                  <a:pt x="5095525" y="0"/>
                </a:lnTo>
                <a:lnTo>
                  <a:pt x="2389013" y="4666400"/>
                </a:lnTo>
                <a:lnTo>
                  <a:pt x="0" y="547414"/>
                </a:lnTo>
                <a:lnTo>
                  <a:pt x="0" y="0"/>
                </a:lnTo>
                <a:close/>
              </a:path>
            </a:pathLst>
          </a:custGeom>
          <a:solidFill>
            <a:srgbClr val="1C7C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315913" y="4041775"/>
            <a:ext cx="3265488" cy="2816225"/>
          </a:xfrm>
          <a:prstGeom prst="triangle">
            <a:avLst/>
          </a:pr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0" y="4649788"/>
            <a:ext cx="800100" cy="2208213"/>
          </a:xfrm>
          <a:custGeom>
            <a:avLst/>
            <a:gdLst>
              <a:gd name="connsiteX0" fmla="*/ 317500 w 800100"/>
              <a:gd name="connsiteY0" fmla="*/ 0 h 1676400"/>
              <a:gd name="connsiteX1" fmla="*/ 0 w 800100"/>
              <a:gd name="connsiteY1" fmla="*/ 419100 h 1676400"/>
              <a:gd name="connsiteX2" fmla="*/ 0 w 800100"/>
              <a:gd name="connsiteY2" fmla="*/ 1676400 h 1676400"/>
              <a:gd name="connsiteX3" fmla="*/ 800100 w 800100"/>
              <a:gd name="connsiteY3" fmla="*/ 1676400 h 1676400"/>
              <a:gd name="connsiteX4" fmla="*/ 317500 w 800100"/>
              <a:gd name="connsiteY4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1676400">
                <a:moveTo>
                  <a:pt x="317500" y="0"/>
                </a:moveTo>
                <a:lnTo>
                  <a:pt x="0" y="419100"/>
                </a:lnTo>
                <a:lnTo>
                  <a:pt x="0" y="1676400"/>
                </a:lnTo>
                <a:lnTo>
                  <a:pt x="800100" y="1676400"/>
                </a:lnTo>
                <a:lnTo>
                  <a:pt x="317500" y="0"/>
                </a:lnTo>
                <a:close/>
              </a:path>
            </a:pathLst>
          </a:custGeom>
          <a:solidFill>
            <a:srgbClr val="E36C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0" y="4838700"/>
            <a:ext cx="1724025" cy="1487488"/>
          </a:xfrm>
          <a:prstGeom prst="triangle">
            <a:avLst/>
          </a:prstGeom>
          <a:solidFill>
            <a:srgbClr val="675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等腰三角形 10"/>
          <p:cNvSpPr/>
          <p:nvPr/>
        </p:nvSpPr>
        <p:spPr>
          <a:xfrm flipV="1">
            <a:off x="996950" y="1765300"/>
            <a:ext cx="1517650" cy="1308100"/>
          </a:xfrm>
          <a:prstGeom prst="triangle">
            <a:avLst/>
          </a:prstGeom>
          <a:solidFill>
            <a:srgbClr val="16654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0" y="439738"/>
            <a:ext cx="2754313" cy="3300413"/>
          </a:xfrm>
          <a:custGeom>
            <a:avLst/>
            <a:gdLst>
              <a:gd name="connsiteX0" fmla="*/ 0 w 2754101"/>
              <a:gd name="connsiteY0" fmla="*/ 0 h 3300541"/>
              <a:gd name="connsiteX1" fmla="*/ 2754101 w 2754101"/>
              <a:gd name="connsiteY1" fmla="*/ 0 h 3300541"/>
              <a:gd name="connsiteX2" fmla="*/ 839788 w 2754101"/>
              <a:gd name="connsiteY2" fmla="*/ 3300541 h 3300541"/>
              <a:gd name="connsiteX3" fmla="*/ 0 w 2754101"/>
              <a:gd name="connsiteY3" fmla="*/ 1852631 h 3300541"/>
              <a:gd name="connsiteX4" fmla="*/ 0 w 2754101"/>
              <a:gd name="connsiteY4" fmla="*/ 0 h 3300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4101" h="3300541">
                <a:moveTo>
                  <a:pt x="0" y="0"/>
                </a:moveTo>
                <a:lnTo>
                  <a:pt x="2754101" y="0"/>
                </a:lnTo>
                <a:lnTo>
                  <a:pt x="839788" y="3300541"/>
                </a:lnTo>
                <a:lnTo>
                  <a:pt x="0" y="1852631"/>
                </a:lnTo>
                <a:lnTo>
                  <a:pt x="0" y="0"/>
                </a:lnTo>
                <a:close/>
              </a:path>
            </a:pathLst>
          </a:custGeom>
          <a:solidFill>
            <a:srgbClr val="16654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38314" y="2261762"/>
            <a:ext cx="7913899" cy="2387600"/>
          </a:xfrm>
        </p:spPr>
        <p:txBody>
          <a:bodyPr anchor="b"/>
          <a:lstStyle>
            <a:lvl1pPr algn="l">
              <a:defRPr sz="6000" b="1" spc="300" baseline="0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38314" y="4741437"/>
            <a:ext cx="7913899" cy="1655762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0" y="3636963"/>
            <a:ext cx="1166813" cy="3221038"/>
          </a:xfrm>
          <a:custGeom>
            <a:avLst/>
            <a:gdLst>
              <a:gd name="connsiteX0" fmla="*/ 317500 w 800100"/>
              <a:gd name="connsiteY0" fmla="*/ 0 h 1676400"/>
              <a:gd name="connsiteX1" fmla="*/ 0 w 800100"/>
              <a:gd name="connsiteY1" fmla="*/ 419100 h 1676400"/>
              <a:gd name="connsiteX2" fmla="*/ 0 w 800100"/>
              <a:gd name="connsiteY2" fmla="*/ 1676400 h 1676400"/>
              <a:gd name="connsiteX3" fmla="*/ 800100 w 800100"/>
              <a:gd name="connsiteY3" fmla="*/ 1676400 h 1676400"/>
              <a:gd name="connsiteX4" fmla="*/ 317500 w 800100"/>
              <a:gd name="connsiteY4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1676400">
                <a:moveTo>
                  <a:pt x="317500" y="0"/>
                </a:moveTo>
                <a:lnTo>
                  <a:pt x="0" y="419100"/>
                </a:lnTo>
                <a:lnTo>
                  <a:pt x="0" y="1676400"/>
                </a:lnTo>
                <a:lnTo>
                  <a:pt x="800100" y="1676400"/>
                </a:lnTo>
                <a:lnTo>
                  <a:pt x="317500" y="0"/>
                </a:lnTo>
                <a:close/>
              </a:path>
            </a:pathLst>
          </a:custGeom>
          <a:solidFill>
            <a:srgbClr val="E36C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3527425"/>
            <a:ext cx="1931988" cy="3330575"/>
          </a:xfrm>
          <a:custGeom>
            <a:avLst/>
            <a:gdLst>
              <a:gd name="connsiteX0" fmla="*/ 0 w 1932106"/>
              <a:gd name="connsiteY0" fmla="*/ 0 h 3331217"/>
              <a:gd name="connsiteX1" fmla="*/ 1932106 w 1932106"/>
              <a:gd name="connsiteY1" fmla="*/ 3331217 h 3331217"/>
              <a:gd name="connsiteX2" fmla="*/ 0 w 1932106"/>
              <a:gd name="connsiteY2" fmla="*/ 3331217 h 3331217"/>
              <a:gd name="connsiteX3" fmla="*/ 0 w 1932106"/>
              <a:gd name="connsiteY3" fmla="*/ 0 h 333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106" h="3331217">
                <a:moveTo>
                  <a:pt x="0" y="0"/>
                </a:moveTo>
                <a:lnTo>
                  <a:pt x="1932106" y="3331217"/>
                </a:lnTo>
                <a:lnTo>
                  <a:pt x="0" y="3331217"/>
                </a:lnTo>
                <a:lnTo>
                  <a:pt x="0" y="0"/>
                </a:lnTo>
                <a:close/>
              </a:path>
            </a:pathLst>
          </a:cu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1709738"/>
            <a:ext cx="10280650" cy="2852737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4589463"/>
            <a:ext cx="102806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6"/>
          <p:cNvGrpSpPr/>
          <p:nvPr userDrawn="1"/>
        </p:nvGrpSpPr>
        <p:grpSpPr>
          <a:xfrm>
            <a:off x="0" y="-17462"/>
            <a:ext cx="1162050" cy="1065212"/>
            <a:chOff x="0" y="-17037"/>
            <a:chExt cx="5095525" cy="4666400"/>
          </a:xfrm>
        </p:grpSpPr>
        <p:sp>
          <p:nvSpPr>
            <p:cNvPr id="8" name="任意多边形 7"/>
            <p:cNvSpPr/>
            <p:nvPr/>
          </p:nvSpPr>
          <p:spPr>
            <a:xfrm>
              <a:off x="0" y="-17037"/>
              <a:ext cx="5095525" cy="4666400"/>
            </a:xfrm>
            <a:custGeom>
              <a:avLst/>
              <a:gdLst>
                <a:gd name="connsiteX0" fmla="*/ 0 w 5095525"/>
                <a:gd name="connsiteY0" fmla="*/ 0 h 4666400"/>
                <a:gd name="connsiteX1" fmla="*/ 5095525 w 5095525"/>
                <a:gd name="connsiteY1" fmla="*/ 0 h 4666400"/>
                <a:gd name="connsiteX2" fmla="*/ 2389013 w 5095525"/>
                <a:gd name="connsiteY2" fmla="*/ 4666400 h 4666400"/>
                <a:gd name="connsiteX3" fmla="*/ 0 w 5095525"/>
                <a:gd name="connsiteY3" fmla="*/ 547414 h 4666400"/>
                <a:gd name="connsiteX4" fmla="*/ 0 w 5095525"/>
                <a:gd name="connsiteY4" fmla="*/ 0 h 466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5525" h="4666400">
                  <a:moveTo>
                    <a:pt x="0" y="0"/>
                  </a:moveTo>
                  <a:lnTo>
                    <a:pt x="5095525" y="0"/>
                  </a:lnTo>
                  <a:lnTo>
                    <a:pt x="2389013" y="4666400"/>
                  </a:lnTo>
                  <a:lnTo>
                    <a:pt x="0" y="5474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7C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 flipV="1">
              <a:off x="996552" y="1764627"/>
              <a:ext cx="1518490" cy="1309043"/>
            </a:xfrm>
            <a:prstGeom prst="triangle">
              <a:avLst/>
            </a:prstGeom>
            <a:solidFill>
              <a:srgbClr val="16654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0" y="439770"/>
              <a:ext cx="2754101" cy="3300541"/>
            </a:xfrm>
            <a:custGeom>
              <a:avLst/>
              <a:gdLst>
                <a:gd name="connsiteX0" fmla="*/ 0 w 2754101"/>
                <a:gd name="connsiteY0" fmla="*/ 0 h 3300541"/>
                <a:gd name="connsiteX1" fmla="*/ 2754101 w 2754101"/>
                <a:gd name="connsiteY1" fmla="*/ 0 h 3300541"/>
                <a:gd name="connsiteX2" fmla="*/ 839788 w 2754101"/>
                <a:gd name="connsiteY2" fmla="*/ 3300541 h 3300541"/>
                <a:gd name="connsiteX3" fmla="*/ 0 w 2754101"/>
                <a:gd name="connsiteY3" fmla="*/ 1852631 h 3300541"/>
                <a:gd name="connsiteX4" fmla="*/ 0 w 2754101"/>
                <a:gd name="connsiteY4" fmla="*/ 0 h 330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4101" h="3300541">
                  <a:moveTo>
                    <a:pt x="0" y="0"/>
                  </a:moveTo>
                  <a:lnTo>
                    <a:pt x="2754101" y="0"/>
                  </a:lnTo>
                  <a:lnTo>
                    <a:pt x="839788" y="3300541"/>
                  </a:lnTo>
                  <a:lnTo>
                    <a:pt x="0" y="1852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654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emf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emf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emf"/><Relationship Id="rId4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14875" y="2262188"/>
            <a:ext cx="863786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TW" altLang="en-US" sz="8000" dirty="0">
                <a:latin typeface="Yozai Medium" panose="02000600000000000000" charset="-122"/>
                <a:ea typeface="Yozai Medium" panose="02000600000000000000" charset="-122"/>
                <a:cs typeface="Yozai Medium" panose="02000600000000000000" charset="-122"/>
              </a:rPr>
              <a:t>條件</a:t>
            </a:r>
            <a:r>
              <a:rPr lang="zh-TW" altLang="en-US" sz="8000" dirty="0" smtClean="0">
                <a:latin typeface="Yozai Medium" panose="02000600000000000000" charset="-122"/>
                <a:ea typeface="Yozai Medium" panose="02000600000000000000" charset="-122"/>
                <a:cs typeface="Yozai Medium" panose="02000600000000000000" charset="-122"/>
              </a:rPr>
              <a:t>判斷式</a:t>
            </a:r>
            <a:endParaRPr kumimoji="0" lang="zh-TW" altLang="en-US" sz="8000" b="1" i="0" u="none" strike="noStrike" kern="1200" cap="none" spc="30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Yozai Medium" panose="02000600000000000000" charset="-122"/>
              <a:ea typeface="Yozai Medium" panose="02000600000000000000" charset="-122"/>
              <a:cs typeface="Yozai Medium" panose="02000600000000000000" charset="-122"/>
            </a:endParaRPr>
          </a:p>
        </p:txBody>
      </p:sp>
      <p:sp>
        <p:nvSpPr>
          <p:cNvPr id="7170" name="副标题 2"/>
          <p:cNvSpPr>
            <a:spLocks noGrp="1"/>
          </p:cNvSpPr>
          <p:nvPr>
            <p:ph type="subTitle" idx="1"/>
          </p:nvPr>
        </p:nvSpPr>
        <p:spPr>
          <a:xfrm>
            <a:off x="3438525" y="4741863"/>
            <a:ext cx="7913688" cy="1655762"/>
          </a:xfrm>
        </p:spPr>
        <p:txBody>
          <a:bodyPr wrap="square" lIns="91440" tIns="45720" rIns="91440" bIns="45720" anchor="t" anchorCtr="0"/>
          <a:lstStyle/>
          <a:p>
            <a:pPr algn="r" defTabSz="914400">
              <a:buClrTx/>
              <a:buSzTx/>
            </a:pPr>
            <a:r>
              <a:rPr lang="zh-TW" altLang="zh-CN" kern="1200" dirty="0">
                <a:latin typeface="清松手寫體5" charset="-120"/>
                <a:ea typeface="清松手寫體5" charset="-120"/>
                <a:cs typeface="+mn-cs"/>
              </a:rPr>
              <a:t>林靖紳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9163493" y="6307137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fld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練習 </a:t>
            </a:r>
            <a:r>
              <a:rPr lang="en-US" altLang="zh-TW" dirty="0">
                <a:latin typeface="Comic Sans MS" panose="030F0702030302020204" pitchFamily="66" charset="0"/>
                <a:ea typeface="Yozai Medium" panose="02000600000000000000" pitchFamily="2" charset="-122"/>
              </a:rPr>
              <a:t>B</a:t>
            </a:r>
            <a:endParaRPr lang="zh-TW" altLang="en-US" dirty="0"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11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10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795" y="590975"/>
            <a:ext cx="6119390" cy="608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02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練習 </a:t>
            </a:r>
            <a:r>
              <a:rPr lang="en-US" altLang="zh-TW" dirty="0">
                <a:latin typeface="Comic Sans MS" panose="030F0702030302020204" pitchFamily="66" charset="0"/>
                <a:ea typeface="Yozai Medium" panose="02000600000000000000" pitchFamily="2" charset="-122"/>
              </a:rPr>
              <a:t>B</a:t>
            </a:r>
            <a:endParaRPr lang="zh-TW" altLang="en-US" dirty="0"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11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11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945" y="1465168"/>
            <a:ext cx="6690780" cy="506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4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練習 </a:t>
            </a:r>
            <a:r>
              <a:rPr lang="en-US" altLang="zh-TW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C</a:t>
            </a:r>
            <a:endParaRPr lang="zh-TW" altLang="en-US" dirty="0"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11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12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550" y="591308"/>
            <a:ext cx="5986676" cy="608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7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練習 </a:t>
            </a:r>
            <a:r>
              <a:rPr lang="en-US" altLang="zh-TW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C</a:t>
            </a:r>
            <a:endParaRPr lang="zh-TW" altLang="en-US" dirty="0"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11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13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967" y="1690687"/>
            <a:ext cx="9671226" cy="444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31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xfrm>
            <a:off x="1066801" y="3367088"/>
            <a:ext cx="4640316" cy="1195387"/>
          </a:xfrm>
        </p:spPr>
        <p:txBody>
          <a:bodyPr wrap="square" lIns="91440" tIns="45720" rIns="91440" bIns="45720" anchor="b" anchorCtr="0"/>
          <a:lstStyle/>
          <a:p>
            <a:pPr algn="ctr" defTabSz="914400">
              <a:buNone/>
            </a:pPr>
            <a:r>
              <a:rPr lang="zh-TW" altLang="en-US" kern="1200" dirty="0" smtClean="0">
                <a:latin typeface="Yozai Medium" panose="02000600000000000000" pitchFamily="2" charset="-122"/>
                <a:ea typeface="Yozai Medium" panose="02000600000000000000" pitchFamily="2" charset="-122"/>
              </a:rPr>
              <a:t>巢狀判斷</a:t>
            </a:r>
            <a:endParaRPr lang="en-US" altLang="zh-CN" kern="1200" dirty="0"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8194" name="文本占位符 2"/>
          <p:cNvSpPr>
            <a:spLocks noGrp="1"/>
          </p:cNvSpPr>
          <p:nvPr>
            <p:ph type="body" idx="1"/>
          </p:nvPr>
        </p:nvSpPr>
        <p:spPr>
          <a:xfrm>
            <a:off x="2596959" y="4562475"/>
            <a:ext cx="1580000" cy="514350"/>
          </a:xfrm>
        </p:spPr>
        <p:txBody>
          <a:bodyPr wrap="square" lIns="91440" tIns="45720" rIns="91440" bIns="45720" anchor="t" anchorCtr="0"/>
          <a:lstStyle/>
          <a:p>
            <a:pPr algn="ctr" defTabSz="914400"/>
            <a:r>
              <a:rPr lang="en-US" altLang="zh-CN" sz="4000" kern="1200" dirty="0" smtClean="0">
                <a:latin typeface="Comic Sans MS" panose="030F0702030302020204" charset="0"/>
                <a:ea typeface="Arial" panose="020B0604020202020204" pitchFamily="34" charset="0"/>
                <a:cs typeface="+mn-cs"/>
              </a:rPr>
              <a:t>0</a:t>
            </a:r>
            <a:r>
              <a:rPr lang="en-US" altLang="zh-CN" sz="4000" dirty="0">
                <a:latin typeface="Comic Sans MS" panose="030F0702030302020204" charset="0"/>
              </a:rPr>
              <a:t>1</a:t>
            </a:r>
            <a:endParaRPr lang="en-US" altLang="zh-CN" sz="4000" kern="1200" dirty="0">
              <a:latin typeface="Comic Sans MS" panose="030F070203030202020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6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14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182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mic Sans MS" panose="030F0702030302020204" pitchFamily="66" charset="0"/>
                <a:ea typeface="Yozai Medium" panose="02000600000000000000" pitchFamily="2" charset="-122"/>
              </a:rPr>
              <a:t>巢</a:t>
            </a:r>
            <a:r>
              <a:rPr lang="zh-TW" altLang="en-US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狀判斷</a:t>
            </a:r>
            <a:endParaRPr lang="zh-TW" altLang="en-US" dirty="0"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5" name="Text Box 8"/>
          <p:cNvSpPr txBox="1"/>
          <p:nvPr/>
        </p:nvSpPr>
        <p:spPr>
          <a:xfrm>
            <a:off x="379095" y="1691005"/>
            <a:ext cx="11433810" cy="96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所謂巢狀的意思是想鳥巢一樣，一層一層包裹下去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也就是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if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裡面還有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if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的情況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438" y="3401937"/>
            <a:ext cx="4518228" cy="2683554"/>
          </a:xfrm>
          <a:prstGeom prst="rect">
            <a:avLst/>
          </a:prstGeom>
        </p:spPr>
      </p:pic>
      <p:sp>
        <p:nvSpPr>
          <p:cNvPr id="7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15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226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mic Sans MS" panose="030F0702030302020204" pitchFamily="66" charset="0"/>
                <a:ea typeface="Yozai Medium" panose="02000600000000000000" pitchFamily="2" charset="-122"/>
              </a:rPr>
              <a:t>巢</a:t>
            </a:r>
            <a:r>
              <a:rPr lang="zh-TW" altLang="en-US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狀判斷</a:t>
            </a:r>
            <a:endParaRPr lang="zh-TW" altLang="en-US" dirty="0"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5" name="Text Box 8"/>
          <p:cNvSpPr txBox="1"/>
          <p:nvPr/>
        </p:nvSpPr>
        <p:spPr>
          <a:xfrm>
            <a:off x="379095" y="1691005"/>
            <a:ext cx="114338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舉例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我國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民法目前規定男女結婚最低限度的年齡分別為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18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歲及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16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歲，請寫一段程式讓使用者輸入性別和年齡，判斷他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/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她能不能結婚。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lvl="1">
              <a:lnSpc>
                <a:spcPct val="150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輸入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說明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</a:p>
          <a:p>
            <a:pPr lvl="2">
              <a:lnSpc>
                <a:spcPct val="150000"/>
              </a:lnSpc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輸入兩列，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/>
            </a:r>
            <a:b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</a:b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第一列為一個整數，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1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代表男生；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2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代表女生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lvl="2">
              <a:lnSpc>
                <a:spcPct val="150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第二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列為一個整數代表年齡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lvl="1">
              <a:lnSpc>
                <a:spcPct val="150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輸出說明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</a:p>
          <a:p>
            <a:pPr lvl="2">
              <a:lnSpc>
                <a:spcPct val="150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可以結婚請輸出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Yes</a:t>
            </a:r>
          </a:p>
          <a:p>
            <a:pPr lvl="2">
              <a:lnSpc>
                <a:spcPct val="150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不可以請輸出 </a:t>
            </a:r>
            <a:r>
              <a:rPr lang="en-US" altLang="zh-TW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No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sp>
        <p:nvSpPr>
          <p:cNvPr id="7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16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724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mic Sans MS" panose="030F0702030302020204" pitchFamily="66" charset="0"/>
                <a:ea typeface="Yozai Medium" panose="02000600000000000000" pitchFamily="2" charset="-122"/>
              </a:rPr>
              <a:t>巢</a:t>
            </a:r>
            <a:r>
              <a:rPr lang="zh-TW" altLang="en-US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狀判斷</a:t>
            </a:r>
            <a:endParaRPr lang="zh-TW" altLang="en-US" dirty="0"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5" name="Text Box 8"/>
          <p:cNvSpPr txBox="1"/>
          <p:nvPr/>
        </p:nvSpPr>
        <p:spPr>
          <a:xfrm>
            <a:off x="379095" y="1691005"/>
            <a:ext cx="11433810" cy="50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直覺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 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利用邏輯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運算子將兩個條件合起來判斷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925" y="2405675"/>
            <a:ext cx="7442220" cy="4434536"/>
          </a:xfrm>
          <a:prstGeom prst="rect">
            <a:avLst/>
          </a:prstGeom>
        </p:spPr>
      </p:pic>
      <p:sp>
        <p:nvSpPr>
          <p:cNvPr id="8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17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05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mic Sans MS" panose="030F0702030302020204" pitchFamily="66" charset="0"/>
                <a:ea typeface="Yozai Medium" panose="02000600000000000000" pitchFamily="2" charset="-122"/>
              </a:rPr>
              <a:t>巢</a:t>
            </a:r>
            <a:r>
              <a:rPr lang="zh-TW" altLang="en-US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狀判斷</a:t>
            </a:r>
            <a:endParaRPr lang="zh-TW" altLang="en-US" dirty="0"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5" name="Text Box 8"/>
          <p:cNvSpPr txBox="1"/>
          <p:nvPr/>
        </p:nvSpPr>
        <p:spPr>
          <a:xfrm>
            <a:off x="379095" y="1691005"/>
            <a:ext cx="593166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直覺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 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利用邏輯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運算子將兩個條件合起來判斷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優點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  <a:endParaRPr lang="en-US" altLang="zh-TW" sz="2000" dirty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直覺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缺點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如果不只兩個條件呢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?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就會變成一個很長很長的條件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式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還容易搞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錯邏輯關係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10010"/>
            <a:ext cx="5595938" cy="3334407"/>
          </a:xfrm>
          <a:prstGeom prst="rect">
            <a:avLst/>
          </a:prstGeom>
        </p:spPr>
      </p:pic>
      <p:sp>
        <p:nvSpPr>
          <p:cNvPr id="8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18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512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mic Sans MS" panose="030F0702030302020204" pitchFamily="66" charset="0"/>
                <a:ea typeface="Yozai Medium" panose="02000600000000000000" pitchFamily="2" charset="-122"/>
              </a:rPr>
              <a:t>巢</a:t>
            </a:r>
            <a:r>
              <a:rPr lang="zh-TW" altLang="en-US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狀判斷</a:t>
            </a:r>
            <a:endParaRPr lang="zh-TW" altLang="en-US" dirty="0"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5" name="Text Box 8"/>
          <p:cNvSpPr txBox="1"/>
          <p:nvPr/>
        </p:nvSpPr>
        <p:spPr>
          <a:xfrm>
            <a:off x="379095" y="1691005"/>
            <a:ext cx="463433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利用巢狀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判斷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先判別大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條件，再去細分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優點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程式碼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一層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一層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的區分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條件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方便閱讀及判斷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545" y="1378857"/>
            <a:ext cx="5609896" cy="5240112"/>
          </a:xfrm>
          <a:prstGeom prst="rect">
            <a:avLst/>
          </a:prstGeom>
        </p:spPr>
      </p:pic>
      <p:sp>
        <p:nvSpPr>
          <p:cNvPr id="7" name="Text Box 9"/>
          <p:cNvSpPr txBox="1"/>
          <p:nvPr/>
        </p:nvSpPr>
        <p:spPr>
          <a:xfrm>
            <a:off x="294764" y="5787972"/>
            <a:ext cx="2340705" cy="830997"/>
          </a:xfrm>
          <a:prstGeom prst="rect">
            <a:avLst/>
          </a:prstGeom>
          <a:solidFill>
            <a:srgbClr val="51588B"/>
          </a:solidFill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[</a:t>
            </a:r>
            <a:r>
              <a:rPr lang="zh-TW" altLang="en-US" sz="4800" b="1" dirty="0" smtClean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練習</a:t>
            </a:r>
            <a:r>
              <a:rPr lang="en-US" altLang="zh-TW" sz="4800" b="1" dirty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A</a:t>
            </a:r>
            <a:r>
              <a:rPr lang="en-US" altLang="zh-TW" sz="4800" b="1" dirty="0" smtClean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]</a:t>
            </a:r>
            <a:endParaRPr lang="en-US" altLang="zh-TW" sz="4800" b="1" dirty="0">
              <a:solidFill>
                <a:schemeClr val="bg1"/>
              </a:solidFill>
              <a:latin typeface="清松手寫體5" charset="-120"/>
              <a:ea typeface="清松手寫體5" charset="-120"/>
            </a:endParaRPr>
          </a:p>
        </p:txBody>
      </p:sp>
      <p:sp>
        <p:nvSpPr>
          <p:cNvPr id="8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19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168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10515600" cy="1333500"/>
          </a:xfrm>
          <a:prstGeom prst="rect">
            <a:avLst/>
          </a:prstGeom>
        </p:spPr>
      </p:pic>
      <p:sp>
        <p:nvSpPr>
          <p:cNvPr id="9" name="Rectangles 13"/>
          <p:cNvSpPr/>
          <p:nvPr/>
        </p:nvSpPr>
        <p:spPr>
          <a:xfrm>
            <a:off x="760620" y="1635331"/>
            <a:ext cx="641985" cy="594360"/>
          </a:xfrm>
          <a:prstGeom prst="rect">
            <a:avLst/>
          </a:prstGeom>
          <a:solidFill>
            <a:srgbClr val="C08E3E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17"/>
          <p:cNvSpPr txBox="1"/>
          <p:nvPr/>
        </p:nvSpPr>
        <p:spPr>
          <a:xfrm>
            <a:off x="838200" y="1243657"/>
            <a:ext cx="27270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3600" dirty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0</a:t>
            </a:r>
            <a:r>
              <a:rPr lang="en-US" sz="3600" dirty="0" smtClean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   </a:t>
            </a:r>
            <a:r>
              <a:rPr lang="zh-TW" altLang="en-US" sz="3600" dirty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前情提要</a:t>
            </a:r>
          </a:p>
        </p:txBody>
      </p:sp>
      <p:sp>
        <p:nvSpPr>
          <p:cNvPr id="12" name="Rectangles 13"/>
          <p:cNvSpPr/>
          <p:nvPr/>
        </p:nvSpPr>
        <p:spPr>
          <a:xfrm>
            <a:off x="760620" y="2966127"/>
            <a:ext cx="641985" cy="594360"/>
          </a:xfrm>
          <a:prstGeom prst="rect">
            <a:avLst/>
          </a:prstGeom>
          <a:solidFill>
            <a:srgbClr val="C9ABAB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17"/>
          <p:cNvSpPr txBox="1"/>
          <p:nvPr/>
        </p:nvSpPr>
        <p:spPr>
          <a:xfrm>
            <a:off x="882542" y="2562267"/>
            <a:ext cx="35766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1   </a:t>
            </a:r>
            <a:r>
              <a:rPr lang="zh-TW" altLang="en-US" sz="3600" dirty="0" smtClean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朝狀條件判斷</a:t>
            </a:r>
            <a:endParaRPr lang="zh-TW" altLang="en-US" sz="3600" dirty="0">
              <a:solidFill>
                <a:schemeClr val="bg1"/>
              </a:solidFill>
              <a:latin typeface="Comic Sans MS" panose="030F0702030302020204" charset="0"/>
              <a:ea typeface="Yozai Medium" panose="02000600000000000000" charset="-122"/>
              <a:cs typeface="Comic Sans MS" panose="030F0702030302020204" charset="0"/>
            </a:endParaRPr>
          </a:p>
        </p:txBody>
      </p:sp>
      <p:sp>
        <p:nvSpPr>
          <p:cNvPr id="17" name="Rectangles 13"/>
          <p:cNvSpPr/>
          <p:nvPr/>
        </p:nvSpPr>
        <p:spPr>
          <a:xfrm>
            <a:off x="760619" y="4408020"/>
            <a:ext cx="641985" cy="594360"/>
          </a:xfrm>
          <a:prstGeom prst="rect">
            <a:avLst/>
          </a:prstGeom>
          <a:solidFill>
            <a:srgbClr val="51588B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Box 17"/>
          <p:cNvSpPr txBox="1"/>
          <p:nvPr/>
        </p:nvSpPr>
        <p:spPr>
          <a:xfrm>
            <a:off x="697558" y="4009874"/>
            <a:ext cx="25058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3600" dirty="0" smtClean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 </a:t>
            </a:r>
            <a:r>
              <a:rPr lang="en-US" altLang="zh-TW" sz="3600" dirty="0" smtClean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2</a:t>
            </a:r>
            <a:r>
              <a:rPr lang="en-US" sz="3600" dirty="0" smtClean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 </a:t>
            </a:r>
            <a:r>
              <a:rPr lang="zh-TW" altLang="en-US" sz="3600" dirty="0" smtClean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 Switch</a:t>
            </a:r>
            <a:endParaRPr lang="zh-TW" altLang="en-US" sz="3600" dirty="0">
              <a:solidFill>
                <a:schemeClr val="bg1"/>
              </a:solidFill>
              <a:latin typeface="Comic Sans MS" panose="030F0702030302020204" charset="0"/>
              <a:ea typeface="Yozai Medium" panose="02000600000000000000" charset="-122"/>
              <a:cs typeface="Comic Sans MS" panose="030F0702030302020204" charset="0"/>
            </a:endParaRPr>
          </a:p>
        </p:txBody>
      </p:sp>
      <p:sp>
        <p:nvSpPr>
          <p:cNvPr id="14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2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xfrm>
            <a:off x="1066801" y="3367088"/>
            <a:ext cx="4640316" cy="1195387"/>
          </a:xfrm>
        </p:spPr>
        <p:txBody>
          <a:bodyPr wrap="square" lIns="91440" tIns="45720" rIns="91440" bIns="45720" anchor="b" anchorCtr="0"/>
          <a:lstStyle/>
          <a:p>
            <a:pPr algn="ctr" defTabSz="914400">
              <a:buNone/>
            </a:pPr>
            <a:r>
              <a:rPr lang="en-US" altLang="zh-CN" dirty="0" smtClean="0">
                <a:latin typeface="Yozai Medium" panose="02000600000000000000" pitchFamily="2" charset="-122"/>
                <a:ea typeface="Yozai Medium" panose="02000600000000000000" pitchFamily="2" charset="-122"/>
              </a:rPr>
              <a:t>Switch</a:t>
            </a:r>
            <a:endParaRPr lang="en-US" altLang="zh-CN" kern="1200" dirty="0"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8194" name="文本占位符 2"/>
          <p:cNvSpPr>
            <a:spLocks noGrp="1"/>
          </p:cNvSpPr>
          <p:nvPr>
            <p:ph type="body" idx="1"/>
          </p:nvPr>
        </p:nvSpPr>
        <p:spPr>
          <a:xfrm>
            <a:off x="2596959" y="4562475"/>
            <a:ext cx="1580000" cy="514350"/>
          </a:xfrm>
        </p:spPr>
        <p:txBody>
          <a:bodyPr wrap="square" lIns="91440" tIns="45720" rIns="91440" bIns="45720" anchor="t" anchorCtr="0"/>
          <a:lstStyle/>
          <a:p>
            <a:pPr algn="ctr" defTabSz="914400"/>
            <a:r>
              <a:rPr lang="en-US" altLang="zh-CN" sz="4000" kern="1200" dirty="0" smtClean="0">
                <a:latin typeface="Comic Sans MS" panose="030F0702030302020204" charset="0"/>
                <a:ea typeface="Arial" panose="020B0604020202020204" pitchFamily="34" charset="0"/>
                <a:cs typeface="+mn-cs"/>
              </a:rPr>
              <a:t>0</a:t>
            </a:r>
            <a:r>
              <a:rPr lang="en-US" altLang="zh-CN" sz="4000" dirty="0">
                <a:latin typeface="Comic Sans MS" panose="030F0702030302020204" charset="0"/>
              </a:rPr>
              <a:t>2</a:t>
            </a:r>
            <a:endParaRPr lang="en-US" altLang="zh-CN" sz="4000" kern="1200" dirty="0">
              <a:latin typeface="Comic Sans MS" panose="030F070203030202020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6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20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089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Switch</a:t>
            </a:r>
            <a:endParaRPr lang="zh-TW" altLang="en-US" dirty="0"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5" name="Text Box 8"/>
          <p:cNvSpPr txBox="1"/>
          <p:nvPr/>
        </p:nvSpPr>
        <p:spPr>
          <a:xfrm>
            <a:off x="379095" y="1691005"/>
            <a:ext cx="59316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一個很類似 </a:t>
            </a:r>
            <a:r>
              <a:rPr lang="en-US" altLang="zh-TW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if else 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邏輯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的語法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用來比較數值或是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字元的值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測試一個變數可能會有多個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值的情況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每個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值稱為一個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case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有時候可以增加程式閱讀性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755" y="1690688"/>
            <a:ext cx="4449211" cy="4712404"/>
          </a:xfrm>
          <a:prstGeom prst="rect">
            <a:avLst/>
          </a:prstGeom>
        </p:spPr>
      </p:pic>
      <p:sp>
        <p:nvSpPr>
          <p:cNvPr id="8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21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779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Switch</a:t>
            </a:r>
            <a:endParaRPr lang="zh-TW" altLang="en-US" dirty="0"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5" name="Text Box 8"/>
          <p:cNvSpPr txBox="1"/>
          <p:nvPr/>
        </p:nvSpPr>
        <p:spPr>
          <a:xfrm>
            <a:off x="379095" y="1691005"/>
            <a:ext cx="5931660" cy="620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流程圖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sp>
        <p:nvSpPr>
          <p:cNvPr id="8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22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562303" y="2461397"/>
            <a:ext cx="945931" cy="945931"/>
          </a:xfrm>
          <a:prstGeom prst="ellipse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ysClr val="windowText" lastClr="000000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開始</a:t>
            </a:r>
            <a:endParaRPr lang="zh-TW" altLang="en-US" dirty="0">
              <a:solidFill>
                <a:sysClr val="windowText" lastClr="000000"/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cxnSp>
        <p:nvCxnSpPr>
          <p:cNvPr id="7" name="直線單箭頭接點 6"/>
          <p:cNvCxnSpPr>
            <a:stCxn id="6" idx="6"/>
            <a:endCxn id="9" idx="1"/>
          </p:cNvCxnSpPr>
          <p:nvPr/>
        </p:nvCxnSpPr>
        <p:spPr>
          <a:xfrm flipV="1">
            <a:off x="1508234" y="2934362"/>
            <a:ext cx="634229" cy="1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142463" y="2630876"/>
            <a:ext cx="1190297" cy="606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ysClr val="windowText" lastClr="000000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讀取成績</a:t>
            </a:r>
            <a:endParaRPr lang="zh-TW" altLang="en-US" dirty="0">
              <a:solidFill>
                <a:sysClr val="windowText" lastClr="000000"/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cxnSp>
        <p:nvCxnSpPr>
          <p:cNvPr id="10" name="直線單箭頭接點 9"/>
          <p:cNvCxnSpPr>
            <a:stCxn id="9" idx="3"/>
            <a:endCxn id="11" idx="1"/>
          </p:cNvCxnSpPr>
          <p:nvPr/>
        </p:nvCxnSpPr>
        <p:spPr>
          <a:xfrm>
            <a:off x="3332760" y="2934362"/>
            <a:ext cx="634229" cy="0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圖: 決策 10"/>
          <p:cNvSpPr/>
          <p:nvPr/>
        </p:nvSpPr>
        <p:spPr>
          <a:xfrm>
            <a:off x="3966989" y="2311624"/>
            <a:ext cx="2197327" cy="1245476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ysClr val="windowText" lastClr="000000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判斷</a:t>
            </a:r>
            <a:r>
              <a:rPr lang="en-US" altLang="zh-TW" sz="2000" dirty="0" smtClean="0">
                <a:solidFill>
                  <a:sysClr val="windowText" lastClr="000000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Case 1</a:t>
            </a:r>
            <a:endParaRPr lang="zh-TW" altLang="en-US" sz="2000" dirty="0">
              <a:solidFill>
                <a:sysClr val="windowText" lastClr="000000"/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12" name="流程圖: 決策 11"/>
          <p:cNvSpPr/>
          <p:nvPr/>
        </p:nvSpPr>
        <p:spPr>
          <a:xfrm>
            <a:off x="3966989" y="3557100"/>
            <a:ext cx="2197327" cy="1245476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ysClr val="windowText" lastClr="000000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判斷</a:t>
            </a:r>
            <a:endParaRPr lang="en-US" altLang="zh-TW" sz="2000" dirty="0" smtClean="0">
              <a:solidFill>
                <a:sysClr val="windowText" lastClr="000000"/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  <a:p>
            <a:pPr algn="ctr"/>
            <a:r>
              <a:rPr lang="en-US" altLang="zh-TW" sz="2000" dirty="0" smtClean="0">
                <a:solidFill>
                  <a:sysClr val="windowText" lastClr="000000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Case 2</a:t>
            </a:r>
            <a:endParaRPr lang="zh-TW" altLang="en-US" sz="2000" dirty="0">
              <a:solidFill>
                <a:sysClr val="windowText" lastClr="000000"/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13" name="流程圖: 決策 12"/>
          <p:cNvSpPr/>
          <p:nvPr/>
        </p:nvSpPr>
        <p:spPr>
          <a:xfrm>
            <a:off x="3966989" y="4802576"/>
            <a:ext cx="2197327" cy="1245476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ysClr val="windowText" lastClr="000000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判斷</a:t>
            </a:r>
            <a:endParaRPr lang="en-US" altLang="zh-TW" sz="2000" dirty="0" smtClean="0">
              <a:solidFill>
                <a:sysClr val="windowText" lastClr="000000"/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  <a:p>
            <a:pPr algn="ctr"/>
            <a:r>
              <a:rPr lang="en-US" altLang="zh-TW" sz="2000" dirty="0" smtClean="0">
                <a:solidFill>
                  <a:sysClr val="windowText" lastClr="000000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Case 3</a:t>
            </a:r>
            <a:endParaRPr lang="zh-TW" altLang="en-US" sz="2000" dirty="0">
              <a:solidFill>
                <a:sysClr val="windowText" lastClr="000000"/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cxnSp>
        <p:nvCxnSpPr>
          <p:cNvPr id="14" name="直線單箭頭接點 13"/>
          <p:cNvCxnSpPr>
            <a:stCxn id="11" idx="3"/>
            <a:endCxn id="15" idx="1"/>
          </p:cNvCxnSpPr>
          <p:nvPr/>
        </p:nvCxnSpPr>
        <p:spPr>
          <a:xfrm>
            <a:off x="6164316" y="2934362"/>
            <a:ext cx="640465" cy="0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804781" y="2630876"/>
            <a:ext cx="1190297" cy="606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ysClr val="windowText" lastClr="000000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輸出 </a:t>
            </a:r>
            <a:r>
              <a:rPr lang="en-US" altLang="zh-TW" dirty="0">
                <a:solidFill>
                  <a:sysClr val="windowText" lastClr="000000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A</a:t>
            </a:r>
            <a:endParaRPr lang="zh-TW" altLang="en-US" dirty="0">
              <a:solidFill>
                <a:sysClr val="windowText" lastClr="000000"/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04781" y="3876352"/>
            <a:ext cx="1190297" cy="606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ysClr val="windowText" lastClr="000000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輸出 </a:t>
            </a:r>
            <a:r>
              <a:rPr lang="en-US" altLang="zh-TW" dirty="0" smtClean="0">
                <a:solidFill>
                  <a:sysClr val="windowText" lastClr="000000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B</a:t>
            </a:r>
            <a:endParaRPr lang="zh-TW" altLang="en-US" dirty="0">
              <a:solidFill>
                <a:sysClr val="windowText" lastClr="000000"/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cxnSp>
        <p:nvCxnSpPr>
          <p:cNvPr id="17" name="直線單箭頭接點 16"/>
          <p:cNvCxnSpPr>
            <a:stCxn id="12" idx="3"/>
            <a:endCxn id="16" idx="1"/>
          </p:cNvCxnSpPr>
          <p:nvPr/>
        </p:nvCxnSpPr>
        <p:spPr>
          <a:xfrm>
            <a:off x="6164316" y="4179838"/>
            <a:ext cx="640465" cy="0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804781" y="5121828"/>
            <a:ext cx="1190297" cy="606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ysClr val="windowText" lastClr="000000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輸出 </a:t>
            </a:r>
            <a:r>
              <a:rPr lang="en-US" altLang="zh-TW" dirty="0">
                <a:solidFill>
                  <a:sysClr val="windowText" lastClr="000000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C</a:t>
            </a:r>
            <a:endParaRPr lang="zh-TW" altLang="en-US" dirty="0">
              <a:solidFill>
                <a:sysClr val="windowText" lastClr="000000"/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cxnSp>
        <p:nvCxnSpPr>
          <p:cNvPr id="19" name="直線單箭頭接點 18"/>
          <p:cNvCxnSpPr>
            <a:stCxn id="13" idx="3"/>
            <a:endCxn id="18" idx="1"/>
          </p:cNvCxnSpPr>
          <p:nvPr/>
        </p:nvCxnSpPr>
        <p:spPr>
          <a:xfrm>
            <a:off x="6164316" y="5425314"/>
            <a:ext cx="640465" cy="0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5" idx="3"/>
          </p:cNvCxnSpPr>
          <p:nvPr/>
        </p:nvCxnSpPr>
        <p:spPr>
          <a:xfrm>
            <a:off x="7995078" y="2934362"/>
            <a:ext cx="754784" cy="0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10866364" y="3706871"/>
            <a:ext cx="945931" cy="945931"/>
          </a:xfrm>
          <a:prstGeom prst="ellipse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ysClr val="windowText" lastClr="000000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結束</a:t>
            </a:r>
          </a:p>
        </p:txBody>
      </p:sp>
      <p:cxnSp>
        <p:nvCxnSpPr>
          <p:cNvPr id="22" name="直線單箭頭接點 21"/>
          <p:cNvCxnSpPr>
            <a:stCxn id="16" idx="3"/>
            <a:endCxn id="26" idx="2"/>
          </p:cNvCxnSpPr>
          <p:nvPr/>
        </p:nvCxnSpPr>
        <p:spPr>
          <a:xfrm>
            <a:off x="7995078" y="4179838"/>
            <a:ext cx="756745" cy="0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8" idx="3"/>
            <a:endCxn id="29" idx="2"/>
          </p:cNvCxnSpPr>
          <p:nvPr/>
        </p:nvCxnSpPr>
        <p:spPr>
          <a:xfrm>
            <a:off x="7995078" y="5425314"/>
            <a:ext cx="754783" cy="12295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8749862" y="2605251"/>
            <a:ext cx="658221" cy="658221"/>
          </a:xfrm>
          <a:prstGeom prst="ellipse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ysClr val="windowText" lastClr="000000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停止</a:t>
            </a:r>
          </a:p>
        </p:txBody>
      </p:sp>
      <p:sp>
        <p:nvSpPr>
          <p:cNvPr id="26" name="橢圓 25"/>
          <p:cNvSpPr/>
          <p:nvPr/>
        </p:nvSpPr>
        <p:spPr>
          <a:xfrm>
            <a:off x="8751823" y="3850727"/>
            <a:ext cx="658221" cy="658221"/>
          </a:xfrm>
          <a:prstGeom prst="ellipse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ysClr val="windowText" lastClr="000000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停止</a:t>
            </a:r>
          </a:p>
        </p:txBody>
      </p:sp>
      <p:sp>
        <p:nvSpPr>
          <p:cNvPr id="29" name="橢圓 28"/>
          <p:cNvSpPr/>
          <p:nvPr/>
        </p:nvSpPr>
        <p:spPr>
          <a:xfrm>
            <a:off x="8749861" y="5108498"/>
            <a:ext cx="658221" cy="658221"/>
          </a:xfrm>
          <a:prstGeom prst="ellipse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ysClr val="windowText" lastClr="000000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停止</a:t>
            </a:r>
          </a:p>
        </p:txBody>
      </p:sp>
      <p:cxnSp>
        <p:nvCxnSpPr>
          <p:cNvPr id="32" name="直線單箭頭接點 31"/>
          <p:cNvCxnSpPr>
            <a:stCxn id="24" idx="6"/>
            <a:endCxn id="21" idx="2"/>
          </p:cNvCxnSpPr>
          <p:nvPr/>
        </p:nvCxnSpPr>
        <p:spPr>
          <a:xfrm>
            <a:off x="9408083" y="2934362"/>
            <a:ext cx="1458281" cy="1245475"/>
          </a:xfrm>
          <a:prstGeom prst="straightConnector1">
            <a:avLst/>
          </a:prstGeom>
          <a:ln w="19050">
            <a:solidFill>
              <a:srgbClr val="FCFC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6" idx="6"/>
            <a:endCxn id="21" idx="2"/>
          </p:cNvCxnSpPr>
          <p:nvPr/>
        </p:nvCxnSpPr>
        <p:spPr>
          <a:xfrm flipV="1">
            <a:off x="9410044" y="4179837"/>
            <a:ext cx="1456320" cy="1"/>
          </a:xfrm>
          <a:prstGeom prst="straightConnector1">
            <a:avLst/>
          </a:prstGeom>
          <a:ln w="19050">
            <a:solidFill>
              <a:srgbClr val="FCFC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29" idx="6"/>
            <a:endCxn id="21" idx="2"/>
          </p:cNvCxnSpPr>
          <p:nvPr/>
        </p:nvCxnSpPr>
        <p:spPr>
          <a:xfrm flipV="1">
            <a:off x="9408082" y="4179837"/>
            <a:ext cx="1458282" cy="1257772"/>
          </a:xfrm>
          <a:prstGeom prst="straightConnector1">
            <a:avLst/>
          </a:prstGeom>
          <a:ln w="19050">
            <a:solidFill>
              <a:srgbClr val="FCFC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10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Switch</a:t>
            </a:r>
            <a:endParaRPr lang="zh-TW" altLang="en-US" dirty="0"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8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23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16" y="1780037"/>
            <a:ext cx="4929920" cy="3769425"/>
          </a:xfrm>
          <a:prstGeom prst="rect">
            <a:avLst/>
          </a:prstGeom>
        </p:spPr>
      </p:pic>
      <p:sp>
        <p:nvSpPr>
          <p:cNvPr id="3" name="向右箭號 2"/>
          <p:cNvSpPr/>
          <p:nvPr/>
        </p:nvSpPr>
        <p:spPr>
          <a:xfrm>
            <a:off x="5604641" y="3389586"/>
            <a:ext cx="882869" cy="543911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8930" y="915250"/>
            <a:ext cx="3993284" cy="569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8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Switch</a:t>
            </a:r>
            <a:endParaRPr lang="zh-TW" altLang="en-US" dirty="0"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5" name="Text Box 8"/>
          <p:cNvSpPr txBox="1"/>
          <p:nvPr/>
        </p:nvSpPr>
        <p:spPr>
          <a:xfrm>
            <a:off x="422089" y="1567893"/>
            <a:ext cx="8977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其中，在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case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中若宣告並出初始變數，以下是</a:t>
            </a:r>
            <a:r>
              <a:rPr lang="zh-TW" altLang="en-US" sz="2400" b="1" dirty="0" smtClean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</a:rPr>
              <a:t>不合法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的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sp>
        <p:nvSpPr>
          <p:cNvPr id="8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24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738" y="2398890"/>
            <a:ext cx="5161330" cy="445910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113690" y="4012324"/>
            <a:ext cx="1797269" cy="3231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405" y="3313582"/>
            <a:ext cx="5793920" cy="177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87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Switch</a:t>
            </a:r>
            <a:endParaRPr lang="zh-TW" altLang="en-US" dirty="0"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5" name="Text Box 8"/>
          <p:cNvSpPr txBox="1"/>
          <p:nvPr/>
        </p:nvSpPr>
        <p:spPr>
          <a:xfrm>
            <a:off x="422089" y="1565687"/>
            <a:ext cx="8977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其中，在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case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中若宣告並出初始變數，以下是</a:t>
            </a:r>
            <a:r>
              <a:rPr lang="zh-TW" altLang="en-US" sz="2400" dirty="0" smtClean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</a:rPr>
              <a:t>不合法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的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sp>
        <p:nvSpPr>
          <p:cNvPr id="8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25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738" y="2398890"/>
            <a:ext cx="5161330" cy="445910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113690" y="4012324"/>
            <a:ext cx="1797269" cy="3231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單箭頭接點 3"/>
          <p:cNvCxnSpPr>
            <a:stCxn id="7" idx="3"/>
          </p:cNvCxnSpPr>
          <p:nvPr/>
        </p:nvCxnSpPr>
        <p:spPr>
          <a:xfrm flipV="1">
            <a:off x="4910959" y="4169980"/>
            <a:ext cx="2191407" cy="394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102366" y="3292817"/>
            <a:ext cx="48651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這是在</a:t>
            </a:r>
            <a:r>
              <a:rPr lang="zh-TW" altLang="en-US" dirty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此程式碼</a:t>
            </a:r>
            <a:r>
              <a:rPr lang="zh-TW" altLang="en-US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中，</a:t>
            </a:r>
            <a:r>
              <a:rPr lang="en-US" altLang="zh-TW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default </a:t>
            </a:r>
            <a:r>
              <a:rPr lang="zh-TW" altLang="en-US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與 </a:t>
            </a:r>
            <a:r>
              <a:rPr lang="en-US" altLang="zh-TW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case </a:t>
            </a:r>
            <a:r>
              <a:rPr lang="zh-TW" altLang="en-US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屬於</a:t>
            </a:r>
            <a:r>
              <a:rPr lang="zh-TW" altLang="en-US" dirty="0" smtClean="0">
                <a:solidFill>
                  <a:srgbClr val="FF0000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同一區塊，初始化變數可能被跳過</a:t>
            </a:r>
            <a:r>
              <a:rPr lang="zh-TW" altLang="en-US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，如果真的要在 </a:t>
            </a:r>
            <a:r>
              <a:rPr lang="en-US" altLang="zh-TW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case </a:t>
            </a:r>
            <a:r>
              <a:rPr lang="zh-TW" altLang="en-US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中宣告並初始變數，必須明確定義另一個區塊</a:t>
            </a:r>
            <a:endParaRPr lang="zh-TW" altLang="en-US" dirty="0">
              <a:solidFill>
                <a:schemeClr val="bg1"/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946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Switch</a:t>
            </a:r>
            <a:endParaRPr lang="zh-TW" altLang="en-US" dirty="0"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5" name="Text Box 8"/>
          <p:cNvSpPr txBox="1"/>
          <p:nvPr/>
        </p:nvSpPr>
        <p:spPr>
          <a:xfrm>
            <a:off x="422089" y="1573300"/>
            <a:ext cx="8977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那麼要如何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明確定義另一個區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塊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  <a:sym typeface="Wingdings" panose="05000000000000000000" pitchFamily="2" charset="2"/>
              </a:rPr>
              <a:t>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  <a:sym typeface="Wingdings" panose="05000000000000000000" pitchFamily="2" charset="2"/>
              </a:rPr>
              <a:t> 其實就是加大括號！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sp>
        <p:nvSpPr>
          <p:cNvPr id="8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26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738" y="2398890"/>
            <a:ext cx="5161330" cy="4459109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421" y="2398890"/>
            <a:ext cx="4460558" cy="4460558"/>
          </a:xfrm>
          <a:prstGeom prst="rect">
            <a:avLst/>
          </a:prstGeom>
        </p:spPr>
      </p:pic>
      <p:sp>
        <p:nvSpPr>
          <p:cNvPr id="7" name="Text Box 9"/>
          <p:cNvSpPr txBox="1"/>
          <p:nvPr/>
        </p:nvSpPr>
        <p:spPr>
          <a:xfrm>
            <a:off x="9601254" y="196909"/>
            <a:ext cx="2305439" cy="830997"/>
          </a:xfrm>
          <a:prstGeom prst="rect">
            <a:avLst/>
          </a:prstGeom>
          <a:solidFill>
            <a:srgbClr val="51588B"/>
          </a:solidFill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[</a:t>
            </a:r>
            <a:r>
              <a:rPr lang="zh-TW" altLang="en-US" sz="4800" b="1" dirty="0" smtClean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練習</a:t>
            </a:r>
            <a:r>
              <a:rPr lang="en-US" altLang="zh-TW" sz="4800" b="1" dirty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B</a:t>
            </a:r>
            <a:r>
              <a:rPr lang="en-US" altLang="zh-TW" sz="4800" b="1" dirty="0" smtClean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]</a:t>
            </a:r>
            <a:endParaRPr lang="en-US" altLang="zh-TW" sz="4800" b="1" dirty="0">
              <a:solidFill>
                <a:schemeClr val="bg1"/>
              </a:solidFill>
              <a:latin typeface="清松手寫體5" charset="-120"/>
              <a:ea typeface="清松手寫體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8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38525" y="2262188"/>
            <a:ext cx="791368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charset="0"/>
                <a:ea typeface="+mj-ea"/>
                <a:cs typeface="Comic Sans MS" panose="030F0702030302020204" charset="0"/>
              </a:rPr>
              <a:t>Thank You</a:t>
            </a:r>
          </a:p>
        </p:txBody>
      </p:sp>
      <p:sp>
        <p:nvSpPr>
          <p:cNvPr id="4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27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xfrm>
            <a:off x="1066800" y="3367088"/>
            <a:ext cx="3647089" cy="1195387"/>
          </a:xfrm>
        </p:spPr>
        <p:txBody>
          <a:bodyPr wrap="square" lIns="91440" tIns="45720" rIns="91440" bIns="45720" anchor="b" anchorCtr="0"/>
          <a:lstStyle/>
          <a:p>
            <a:pPr algn="ctr" defTabSz="914400">
              <a:buNone/>
            </a:pPr>
            <a:r>
              <a:rPr lang="zh-TW" altLang="en-US" dirty="0">
                <a:latin typeface="Yozai Medium" panose="02000600000000000000" pitchFamily="2" charset="-122"/>
                <a:ea typeface="Yozai Medium" panose="02000600000000000000" pitchFamily="2" charset="-122"/>
              </a:rPr>
              <a:t>前情提要</a:t>
            </a:r>
            <a:endParaRPr lang="en-US" altLang="zh-CN" kern="1200" dirty="0"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8194" name="文本占位符 2"/>
          <p:cNvSpPr>
            <a:spLocks noGrp="1"/>
          </p:cNvSpPr>
          <p:nvPr>
            <p:ph type="body" idx="1"/>
          </p:nvPr>
        </p:nvSpPr>
        <p:spPr>
          <a:xfrm>
            <a:off x="2100344" y="4562475"/>
            <a:ext cx="1580000" cy="514350"/>
          </a:xfrm>
        </p:spPr>
        <p:txBody>
          <a:bodyPr wrap="square" lIns="91440" tIns="45720" rIns="91440" bIns="45720" anchor="t" anchorCtr="0"/>
          <a:lstStyle/>
          <a:p>
            <a:pPr algn="ctr" defTabSz="914400"/>
            <a:r>
              <a:rPr lang="en-US" altLang="zh-CN" sz="4000" kern="1200" dirty="0" smtClean="0">
                <a:latin typeface="Comic Sans MS" panose="030F0702030302020204" charset="0"/>
                <a:ea typeface="Arial" panose="020B0604020202020204" pitchFamily="34" charset="0"/>
                <a:cs typeface="+mn-cs"/>
              </a:rPr>
              <a:t>0</a:t>
            </a:r>
            <a:r>
              <a:rPr lang="en-US" altLang="zh-TW" sz="4000" kern="1200" dirty="0" smtClean="0">
                <a:latin typeface="Comic Sans MS" panose="030F0702030302020204" charset="0"/>
                <a:ea typeface="Arial" panose="020B0604020202020204" pitchFamily="34" charset="0"/>
                <a:cs typeface="+mn-cs"/>
              </a:rPr>
              <a:t>0</a:t>
            </a:r>
            <a:endParaRPr lang="en-US" altLang="zh-CN" sz="4000" kern="1200" dirty="0">
              <a:latin typeface="Comic Sans MS" panose="030F070203030202020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5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3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8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條件判斷式 </a:t>
            </a:r>
            <a:r>
              <a:rPr lang="en-US" altLang="zh-TW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- if</a:t>
            </a:r>
            <a:endParaRPr lang="zh-TW" altLang="en-US" dirty="0"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5" name="Text Box 8"/>
          <p:cNvSpPr txBox="1"/>
          <p:nvPr/>
        </p:nvSpPr>
        <p:spPr>
          <a:xfrm>
            <a:off x="379095" y="1691005"/>
            <a:ext cx="1143381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if: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如果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語法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if (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條件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){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	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如果條件成立的話，要做的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事情。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}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231" y="1639850"/>
            <a:ext cx="5676410" cy="46310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筆跡 2"/>
              <p14:cNvContentPartPr/>
              <p14:nvPr/>
            </p14:nvContentPartPr>
            <p14:xfrm>
              <a:off x="732600" y="2696400"/>
              <a:ext cx="9231120" cy="3236040"/>
            </p14:xfrm>
          </p:contentPart>
        </mc:Choice>
        <mc:Fallback xmlns="">
          <p:pic>
            <p:nvPicPr>
              <p:cNvPr id="3" name="筆跡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3240" y="2687040"/>
                <a:ext cx="9249840" cy="32547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4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462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條件判斷式 </a:t>
            </a:r>
            <a:r>
              <a:rPr lang="en-US" altLang="zh-TW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- else</a:t>
            </a:r>
            <a:endParaRPr lang="zh-TW" altLang="en-US" dirty="0"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5" name="Text Box 8"/>
          <p:cNvSpPr txBox="1"/>
          <p:nvPr/>
        </p:nvSpPr>
        <p:spPr>
          <a:xfrm>
            <a:off x="379095" y="1691005"/>
            <a:ext cx="114338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if: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如果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else: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否則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語法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if (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條件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){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	</a:t>
            </a:r>
            <a:r>
              <a:rPr lang="zh-TW" altLang="en-US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如果條件成立的話，要做的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事情。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}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else{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	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否則要做甚麼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}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844" y="1690688"/>
            <a:ext cx="6290892" cy="376085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002110" y="4051738"/>
            <a:ext cx="2940269" cy="3862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9013095" y="5736020"/>
            <a:ext cx="2340705" cy="830997"/>
          </a:xfrm>
          <a:prstGeom prst="rect">
            <a:avLst/>
          </a:prstGeom>
          <a:solidFill>
            <a:srgbClr val="51588B"/>
          </a:solidFill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[</a:t>
            </a:r>
            <a:r>
              <a:rPr lang="zh-TW" altLang="en-US" sz="4800" b="1" dirty="0" smtClean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練習</a:t>
            </a:r>
            <a:r>
              <a:rPr lang="en-US" altLang="zh-TW" sz="4800" b="1" dirty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A</a:t>
            </a:r>
            <a:r>
              <a:rPr lang="en-US" altLang="zh-TW" sz="4800" b="1" dirty="0" smtClean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]</a:t>
            </a:r>
            <a:endParaRPr lang="en-US" altLang="zh-TW" sz="4800" b="1" dirty="0">
              <a:solidFill>
                <a:schemeClr val="bg1"/>
              </a:solidFill>
              <a:latin typeface="清松手寫體5" charset="-120"/>
              <a:ea typeface="清松手寫體5" charset="-120"/>
            </a:endParaRPr>
          </a:p>
        </p:txBody>
      </p:sp>
      <p:sp>
        <p:nvSpPr>
          <p:cNvPr id="11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5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918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條件判斷式 </a:t>
            </a:r>
            <a:r>
              <a:rPr lang="en-US" altLang="zh-TW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–</a:t>
            </a:r>
            <a:r>
              <a:rPr lang="zh-TW" altLang="en-US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 </a:t>
            </a:r>
            <a:r>
              <a:rPr lang="en-US" altLang="zh-TW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else if</a:t>
            </a:r>
            <a:endParaRPr lang="zh-TW" altLang="en-US" dirty="0"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5" name="Text Box 8"/>
          <p:cNvSpPr txBox="1"/>
          <p:nvPr/>
        </p:nvSpPr>
        <p:spPr>
          <a:xfrm>
            <a:off x="379095" y="1691005"/>
            <a:ext cx="1143381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if: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如果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(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情況一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else if: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除此之外，如果還有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(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情況二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else if: 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除了一、二情況之外，再如果還有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(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情況三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)</a:t>
            </a:r>
            <a:endParaRPr lang="en-US" altLang="zh-TW" sz="2000" dirty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else if: (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情況 </a:t>
            </a: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N)</a:t>
            </a:r>
            <a:endParaRPr lang="en-US" altLang="zh-TW" sz="2000" dirty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else:</a:t>
            </a:r>
            <a:r>
              <a:rPr lang="zh-TW" altLang="en-US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以上情況之外</a:t>
            </a:r>
            <a:endParaRPr lang="en-US" altLang="zh-TW" sz="2000" dirty="0" smtClean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327" y="1914044"/>
            <a:ext cx="5339596" cy="4082664"/>
          </a:xfrm>
          <a:prstGeom prst="rect">
            <a:avLst/>
          </a:prstGeom>
        </p:spPr>
      </p:pic>
      <p:sp>
        <p:nvSpPr>
          <p:cNvPr id="7" name="Text Box 9"/>
          <p:cNvSpPr txBox="1"/>
          <p:nvPr/>
        </p:nvSpPr>
        <p:spPr>
          <a:xfrm>
            <a:off x="9084040" y="6027003"/>
            <a:ext cx="2321469" cy="830997"/>
          </a:xfrm>
          <a:prstGeom prst="rect">
            <a:avLst/>
          </a:prstGeom>
          <a:solidFill>
            <a:srgbClr val="51588B"/>
          </a:solidFill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[</a:t>
            </a:r>
            <a:r>
              <a:rPr lang="zh-TW" altLang="en-US" sz="4800" b="1" dirty="0" smtClean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練習</a:t>
            </a:r>
            <a:r>
              <a:rPr lang="en-US" altLang="zh-TW" sz="4800" b="1" dirty="0" smtClean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B]</a:t>
            </a:r>
            <a:endParaRPr lang="en-US" altLang="zh-TW" sz="4800" b="1" dirty="0">
              <a:solidFill>
                <a:schemeClr val="bg1"/>
              </a:solidFill>
              <a:latin typeface="清松手寫體5" charset="-120"/>
              <a:ea typeface="清松手寫體5" charset="-12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筆跡 2"/>
              <p14:cNvContentPartPr/>
              <p14:nvPr/>
            </p14:nvContentPartPr>
            <p14:xfrm>
              <a:off x="763200" y="2157120"/>
              <a:ext cx="10696320" cy="3368160"/>
            </p14:xfrm>
          </p:contentPart>
        </mc:Choice>
        <mc:Fallback xmlns="">
          <p:pic>
            <p:nvPicPr>
              <p:cNvPr id="3" name="筆跡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3840" y="2147760"/>
                <a:ext cx="10715040" cy="33868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6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739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條件判斷加上邏輯運算子</a:t>
            </a:r>
            <a:endParaRPr lang="zh-TW" altLang="en-US" dirty="0"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705" y="1690687"/>
            <a:ext cx="6911819" cy="498244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828800" y="5218386"/>
            <a:ext cx="4501055" cy="8671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7" idx="3"/>
          </p:cNvCxnSpPr>
          <p:nvPr/>
        </p:nvCxnSpPr>
        <p:spPr>
          <a:xfrm>
            <a:off x="6329855" y="5651938"/>
            <a:ext cx="186821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8198069" y="5390328"/>
            <a:ext cx="2339102" cy="523220"/>
          </a:xfrm>
          <a:prstGeom prst="rect">
            <a:avLst/>
          </a:prstGeom>
          <a:noFill/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solidFill>
                  <a:schemeClr val="bg1"/>
                </a:solidFill>
                <a:latin typeface="Yozai Medium" panose="02000600000000000000" pitchFamily="2" charset="-122"/>
                <a:ea typeface="Yozai Medium" panose="02000600000000000000" pitchFamily="2" charset="-122"/>
              </a:rPr>
              <a:t>哪個是對的呢</a:t>
            </a:r>
            <a:endParaRPr lang="zh-TW" altLang="en-US" sz="2800" dirty="0">
              <a:solidFill>
                <a:schemeClr val="bg1"/>
              </a:solidFill>
              <a:latin typeface="Yozai Medium" panose="02000600000000000000" pitchFamily="2" charset="-122"/>
              <a:ea typeface="Yozai Medium" panose="02000600000000000000" pitchFamily="2" charset="-122"/>
            </a:endParaRPr>
          </a:p>
        </p:txBody>
      </p:sp>
      <p:sp>
        <p:nvSpPr>
          <p:cNvPr id="12" name="Text Box 9"/>
          <p:cNvSpPr txBox="1"/>
          <p:nvPr/>
        </p:nvSpPr>
        <p:spPr>
          <a:xfrm>
            <a:off x="9084040" y="6027003"/>
            <a:ext cx="2321469" cy="830997"/>
          </a:xfrm>
          <a:prstGeom prst="rect">
            <a:avLst/>
          </a:prstGeom>
          <a:solidFill>
            <a:srgbClr val="51588B"/>
          </a:solidFill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[</a:t>
            </a:r>
            <a:r>
              <a:rPr lang="zh-TW" altLang="en-US" sz="4800" b="1" dirty="0" smtClean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練習</a:t>
            </a:r>
            <a:r>
              <a:rPr lang="en-US" altLang="zh-TW" sz="4800" b="1" dirty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C</a:t>
            </a:r>
            <a:r>
              <a:rPr lang="en-US" altLang="zh-TW" sz="4800" b="1" dirty="0" smtClean="0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]</a:t>
            </a:r>
            <a:endParaRPr lang="en-US" altLang="zh-TW" sz="4800" b="1" dirty="0">
              <a:solidFill>
                <a:schemeClr val="bg1"/>
              </a:solidFill>
              <a:latin typeface="清松手寫體5" charset="-120"/>
              <a:ea typeface="清松手寫體5" charset="-12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筆跡 2"/>
              <p14:cNvContentPartPr/>
              <p14:nvPr/>
            </p14:nvContentPartPr>
            <p14:xfrm>
              <a:off x="946440" y="-142560"/>
              <a:ext cx="10991520" cy="6573600"/>
            </p14:xfrm>
          </p:contentPart>
        </mc:Choice>
        <mc:Fallback xmlns="">
          <p:pic>
            <p:nvPicPr>
              <p:cNvPr id="3" name="筆跡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7080" y="-151920"/>
                <a:ext cx="11010240" cy="659232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7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631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練習 </a:t>
            </a:r>
            <a:r>
              <a:rPr lang="en-US" altLang="zh-TW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A</a:t>
            </a:r>
            <a:endParaRPr lang="zh-TW" altLang="en-US" dirty="0"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11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8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907" y="422649"/>
            <a:ext cx="5994820" cy="619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83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練習 </a:t>
            </a:r>
            <a:r>
              <a:rPr lang="en-US" altLang="zh-TW" dirty="0" smtClean="0">
                <a:latin typeface="Comic Sans MS" panose="030F0702030302020204" pitchFamily="66" charset="0"/>
                <a:ea typeface="Yozai Medium" panose="02000600000000000000" pitchFamily="2" charset="-122"/>
              </a:rPr>
              <a:t>A</a:t>
            </a:r>
            <a:endParaRPr lang="zh-TW" altLang="en-US" dirty="0">
              <a:latin typeface="Comic Sans MS" panose="030F0702030302020204" pitchFamily="66" charset="0"/>
              <a:ea typeface="Yozai Medium" panose="02000600000000000000" pitchFamily="2" charset="-122"/>
            </a:endParaRPr>
          </a:p>
        </p:txBody>
      </p:sp>
      <p:sp>
        <p:nvSpPr>
          <p:cNvPr id="11" name="投影片編號版面配置區 2"/>
          <p:cNvSpPr txBox="1">
            <a:spLocks/>
          </p:cNvSpPr>
          <p:nvPr/>
        </p:nvSpPr>
        <p:spPr>
          <a:xfrm>
            <a:off x="9163493" y="63071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9</a:t>
            </a:r>
            <a:endParaRPr lang="zh-CN" alt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311" y="1690688"/>
            <a:ext cx="6999377" cy="495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70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雅黑细">
      <a:majorFont>
        <a:latin typeface="Calibri Light"/>
        <a:ea typeface="Arial"/>
        <a:cs typeface=""/>
      </a:majorFont>
      <a:minorFont>
        <a:latin typeface="Calibri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雅黑细">
      <a:majorFont>
        <a:latin typeface="Calibri Light"/>
        <a:ea typeface="Arial"/>
        <a:cs typeface=""/>
      </a:majorFont>
      <a:minorFont>
        <a:latin typeface="Calibri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5435</TotalTime>
  <Words>545</Words>
  <Application>Microsoft Office PowerPoint</Application>
  <PresentationFormat>寬螢幕</PresentationFormat>
  <Paragraphs>139</Paragraphs>
  <Slides>27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27</vt:i4>
      </vt:variant>
    </vt:vector>
  </HeadingPairs>
  <TitlesOfParts>
    <vt:vector size="38" baseType="lpstr">
      <vt:lpstr>AR BERKLEY</vt:lpstr>
      <vt:lpstr>Microsoft YaHei Light</vt:lpstr>
      <vt:lpstr>Yozai Medium</vt:lpstr>
      <vt:lpstr>清松手寫體5</vt:lpstr>
      <vt:lpstr>Arial</vt:lpstr>
      <vt:lpstr>Calibri</vt:lpstr>
      <vt:lpstr>Calibri Light</vt:lpstr>
      <vt:lpstr>Comic Sans MS</vt:lpstr>
      <vt:lpstr>Wingdings</vt:lpstr>
      <vt:lpstr>Office Theme</vt:lpstr>
      <vt:lpstr>1_Office Theme</vt:lpstr>
      <vt:lpstr>條件判斷式</vt:lpstr>
      <vt:lpstr>PowerPoint 簡報</vt:lpstr>
      <vt:lpstr>前情提要</vt:lpstr>
      <vt:lpstr>條件判斷式 - if</vt:lpstr>
      <vt:lpstr>條件判斷式 - else</vt:lpstr>
      <vt:lpstr>條件判斷式 – else if</vt:lpstr>
      <vt:lpstr>條件判斷加上邏輯運算子</vt:lpstr>
      <vt:lpstr>練習 A</vt:lpstr>
      <vt:lpstr>練習 A</vt:lpstr>
      <vt:lpstr>練習 B</vt:lpstr>
      <vt:lpstr>練習 B</vt:lpstr>
      <vt:lpstr>練習 C</vt:lpstr>
      <vt:lpstr>練習 C</vt:lpstr>
      <vt:lpstr>巢狀判斷</vt:lpstr>
      <vt:lpstr>巢狀判斷</vt:lpstr>
      <vt:lpstr>巢狀判斷</vt:lpstr>
      <vt:lpstr>巢狀判斷</vt:lpstr>
      <vt:lpstr>巢狀判斷</vt:lpstr>
      <vt:lpstr>巢狀判斷</vt:lpstr>
      <vt:lpstr>Switch</vt:lpstr>
      <vt:lpstr>Switch</vt:lpstr>
      <vt:lpstr>Switch</vt:lpstr>
      <vt:lpstr>Switch</vt:lpstr>
      <vt:lpstr>Switch</vt:lpstr>
      <vt:lpstr>Switch</vt:lpstr>
      <vt:lpstr>Switch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annjo</dc:creator>
  <cp:lastModifiedBy>Microsoft 帳戶</cp:lastModifiedBy>
  <cp:revision>211</cp:revision>
  <dcterms:created xsi:type="dcterms:W3CDTF">2015-10-06T12:45:00Z</dcterms:created>
  <dcterms:modified xsi:type="dcterms:W3CDTF">2022-08-10T14:09:23Z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1033-11.2.0.11156</vt:lpwstr>
  </property>
  <property fmtid="{D5CDD505-2E9C-101B-9397-08002B2CF9AE}" pid="3" name="ICV">
    <vt:lpwstr>A27CCA35843A4FD5895603DE106678DF</vt:lpwstr>
  </property>
</Properties>
</file>