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14"/>
  </p:notesMasterIdLst>
  <p:handoutMasterIdLst>
    <p:handoutMasterId r:id="rId15"/>
  </p:handoutMasterIdLst>
  <p:sldIdLst>
    <p:sldId id="258" r:id="rId5"/>
    <p:sldId id="257" r:id="rId6"/>
    <p:sldId id="260" r:id="rId7"/>
    <p:sldId id="259" r:id="rId8"/>
    <p:sldId id="261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E5D08-21ED-470D-B105-6DBABC2E2DE7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66F05EA-1665-4D93-BF48-0870233E6598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688FC015-2B64-453C-B91F-36BD4872E084}" type="parTrans" cxnId="{44B925E6-1CA5-4DA6-8F6C-878D4F6DDAE9}">
      <dgm:prSet/>
      <dgm:spPr/>
      <dgm:t>
        <a:bodyPr/>
        <a:lstStyle/>
        <a:p>
          <a:endParaRPr lang="en-US"/>
        </a:p>
      </dgm:t>
    </dgm:pt>
    <dgm:pt modelId="{81668587-CFB0-47DC-B319-F4CEAF600D6A}" type="sibTrans" cxnId="{44B925E6-1CA5-4DA6-8F6C-878D4F6DDAE9}">
      <dgm:prSet/>
      <dgm:spPr/>
      <dgm:t>
        <a:bodyPr/>
        <a:lstStyle/>
        <a:p>
          <a:endParaRPr lang="en-US"/>
        </a:p>
      </dgm:t>
    </dgm:pt>
    <dgm:pt modelId="{604FD965-C475-4641-86B7-98B390F5DAC7}">
      <dgm:prSet phldrT="[Text]"/>
      <dgm:spPr/>
      <dgm:t>
        <a:bodyPr/>
        <a:lstStyle/>
        <a:p>
          <a:r>
            <a:rPr lang="en-US" dirty="0"/>
            <a:t>02</a:t>
          </a:r>
        </a:p>
      </dgm:t>
    </dgm:pt>
    <dgm:pt modelId="{994E2414-FE33-4CE0-9DDC-9ABFA97B41D0}" type="parTrans" cxnId="{B2551500-AAB3-4731-B03E-9C1E86DA64E6}">
      <dgm:prSet/>
      <dgm:spPr/>
      <dgm:t>
        <a:bodyPr/>
        <a:lstStyle/>
        <a:p>
          <a:endParaRPr lang="en-US"/>
        </a:p>
      </dgm:t>
    </dgm:pt>
    <dgm:pt modelId="{C58FF137-1F8B-4495-93B9-D315A1F69817}" type="sibTrans" cxnId="{B2551500-AAB3-4731-B03E-9C1E86DA64E6}">
      <dgm:prSet/>
      <dgm:spPr/>
      <dgm:t>
        <a:bodyPr/>
        <a:lstStyle/>
        <a:p>
          <a:endParaRPr lang="en-US"/>
        </a:p>
      </dgm:t>
    </dgm:pt>
    <dgm:pt modelId="{79249E14-164C-4121-887E-CA59BBFCC653}">
      <dgm:prSet phldrT="[Text]" custT="1"/>
      <dgm:spPr/>
      <dgm:t>
        <a:bodyPr/>
        <a:lstStyle/>
        <a:p>
          <a:r>
            <a:rPr lang="en-US" sz="3200" dirty="0"/>
            <a:t> Give appointment </a:t>
          </a:r>
        </a:p>
      </dgm:t>
    </dgm:pt>
    <dgm:pt modelId="{F95F8C51-2497-4DA3-99CF-E723B64DC688}" type="parTrans" cxnId="{43EBDC99-F0B6-4926-81D2-EFDDF0492954}">
      <dgm:prSet/>
      <dgm:spPr/>
      <dgm:t>
        <a:bodyPr/>
        <a:lstStyle/>
        <a:p>
          <a:endParaRPr lang="en-US"/>
        </a:p>
      </dgm:t>
    </dgm:pt>
    <dgm:pt modelId="{6455D168-69CC-48F1-8A92-E9C625E9DB2A}" type="sibTrans" cxnId="{43EBDC99-F0B6-4926-81D2-EFDDF0492954}">
      <dgm:prSet/>
      <dgm:spPr/>
      <dgm:t>
        <a:bodyPr/>
        <a:lstStyle/>
        <a:p>
          <a:endParaRPr lang="en-US"/>
        </a:p>
      </dgm:t>
    </dgm:pt>
    <dgm:pt modelId="{88B472F9-6D09-4BAE-A75D-2C4D54D54D76}">
      <dgm:prSet phldrT="[Text]"/>
      <dgm:spPr/>
      <dgm:t>
        <a:bodyPr/>
        <a:lstStyle/>
        <a:p>
          <a:r>
            <a:rPr lang="en-US" dirty="0"/>
            <a:t>03</a:t>
          </a:r>
        </a:p>
      </dgm:t>
    </dgm:pt>
    <dgm:pt modelId="{377F015B-2E65-4A9D-B1B9-1ED465AD9CEA}" type="parTrans" cxnId="{F99A472A-7012-47FC-AF9E-2F0ADB5E1809}">
      <dgm:prSet/>
      <dgm:spPr/>
      <dgm:t>
        <a:bodyPr/>
        <a:lstStyle/>
        <a:p>
          <a:endParaRPr lang="en-US"/>
        </a:p>
      </dgm:t>
    </dgm:pt>
    <dgm:pt modelId="{805186F9-E9BD-41E3-8E7F-9DC10E2DB125}" type="sibTrans" cxnId="{F99A472A-7012-47FC-AF9E-2F0ADB5E1809}">
      <dgm:prSet/>
      <dgm:spPr/>
      <dgm:t>
        <a:bodyPr/>
        <a:lstStyle/>
        <a:p>
          <a:endParaRPr lang="en-US"/>
        </a:p>
      </dgm:t>
    </dgm:pt>
    <dgm:pt modelId="{D4FC8728-5B5F-4406-822A-2D3E82B7D77A}">
      <dgm:prSet phldrT="[Text]" custT="1"/>
      <dgm:spPr/>
      <dgm:t>
        <a:bodyPr/>
        <a:lstStyle/>
        <a:p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Make as User (If needed)</a:t>
          </a:r>
        </a:p>
      </dgm:t>
    </dgm:pt>
    <dgm:pt modelId="{CD30A532-FA40-4395-AF10-D04A25719921}" type="parTrans" cxnId="{7ACB201D-7BEA-4765-9827-D76936F16C50}">
      <dgm:prSet/>
      <dgm:spPr/>
      <dgm:t>
        <a:bodyPr/>
        <a:lstStyle/>
        <a:p>
          <a:endParaRPr lang="en-US"/>
        </a:p>
      </dgm:t>
    </dgm:pt>
    <dgm:pt modelId="{CA5EB6BD-B150-44DC-B282-B78DB9DBDA8C}" type="sibTrans" cxnId="{7ACB201D-7BEA-4765-9827-D76936F16C50}">
      <dgm:prSet/>
      <dgm:spPr/>
      <dgm:t>
        <a:bodyPr/>
        <a:lstStyle/>
        <a:p>
          <a:endParaRPr lang="en-US"/>
        </a:p>
      </dgm:t>
    </dgm:pt>
    <dgm:pt modelId="{7770D071-0480-46D8-9394-FABB74B2BF4E}">
      <dgm:prSet phldrT="[Text]"/>
      <dgm:spPr/>
      <dgm:t>
        <a:bodyPr/>
        <a:lstStyle/>
        <a:p>
          <a:r>
            <a:rPr lang="en-US" dirty="0"/>
            <a:t>04</a:t>
          </a:r>
        </a:p>
      </dgm:t>
    </dgm:pt>
    <dgm:pt modelId="{D21AA7A1-E32E-490C-83C2-BF12AFD884E5}" type="parTrans" cxnId="{42FBA3EE-754E-49B6-BE1D-251BE9A66DDA}">
      <dgm:prSet/>
      <dgm:spPr/>
      <dgm:t>
        <a:bodyPr/>
        <a:lstStyle/>
        <a:p>
          <a:endParaRPr lang="en-US"/>
        </a:p>
      </dgm:t>
    </dgm:pt>
    <dgm:pt modelId="{2628C23F-FD58-4F43-B7E9-F2F5B765C1B1}" type="sibTrans" cxnId="{42FBA3EE-754E-49B6-BE1D-251BE9A66DDA}">
      <dgm:prSet/>
      <dgm:spPr/>
      <dgm:t>
        <a:bodyPr/>
        <a:lstStyle/>
        <a:p>
          <a:endParaRPr lang="en-US"/>
        </a:p>
      </dgm:t>
    </dgm:pt>
    <dgm:pt modelId="{B9711118-F0E4-4251-874A-AA6F6F308DAB}">
      <dgm:prSet phldrT="[Text]" custT="1"/>
      <dgm:spPr/>
      <dgm:t>
        <a:bodyPr/>
        <a:lstStyle/>
        <a:p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Add attendance </a:t>
          </a:r>
        </a:p>
      </dgm:t>
    </dgm:pt>
    <dgm:pt modelId="{08D258D7-70EF-4A68-9041-87FFDBFD53EA}" type="parTrans" cxnId="{6516607A-1745-4D75-9FB8-A2061CA8ACB9}">
      <dgm:prSet/>
      <dgm:spPr/>
      <dgm:t>
        <a:bodyPr/>
        <a:lstStyle/>
        <a:p>
          <a:endParaRPr lang="en-US"/>
        </a:p>
      </dgm:t>
    </dgm:pt>
    <dgm:pt modelId="{4DBEEBBF-C6F7-4B2F-A2F1-7207A376636D}" type="sibTrans" cxnId="{6516607A-1745-4D75-9FB8-A2061CA8ACB9}">
      <dgm:prSet/>
      <dgm:spPr/>
      <dgm:t>
        <a:bodyPr/>
        <a:lstStyle/>
        <a:p>
          <a:endParaRPr lang="en-US"/>
        </a:p>
      </dgm:t>
    </dgm:pt>
    <dgm:pt modelId="{89672807-F890-4325-B638-25CE5160820F}">
      <dgm:prSet phldrT="[Text]"/>
      <dgm:spPr/>
      <dgm:t>
        <a:bodyPr/>
        <a:lstStyle/>
        <a:p>
          <a:r>
            <a:rPr lang="en-US" dirty="0"/>
            <a:t>05</a:t>
          </a:r>
        </a:p>
      </dgm:t>
    </dgm:pt>
    <dgm:pt modelId="{E74B4A6B-4154-4367-B526-BB7996F3BED8}" type="parTrans" cxnId="{7AE22D3D-A5FE-4E62-9741-B60DE1290A9C}">
      <dgm:prSet/>
      <dgm:spPr/>
      <dgm:t>
        <a:bodyPr/>
        <a:lstStyle/>
        <a:p>
          <a:endParaRPr lang="en-US"/>
        </a:p>
      </dgm:t>
    </dgm:pt>
    <dgm:pt modelId="{6A56F00B-FDC9-4778-9459-2058EAE06259}" type="sibTrans" cxnId="{7AE22D3D-A5FE-4E62-9741-B60DE1290A9C}">
      <dgm:prSet/>
      <dgm:spPr/>
      <dgm:t>
        <a:bodyPr/>
        <a:lstStyle/>
        <a:p>
          <a:endParaRPr lang="en-US"/>
        </a:p>
      </dgm:t>
    </dgm:pt>
    <dgm:pt modelId="{9FFB0CB6-7D9D-464B-873F-1F5E41962E09}">
      <dgm:prSet phldrT="[Text]" custT="1"/>
      <dgm:spPr/>
      <dgm:t>
        <a:bodyPr/>
        <a:lstStyle/>
        <a:p>
          <a:r>
            <a:rPr lang="en-US" sz="3900" dirty="0"/>
            <a:t> </a:t>
          </a:r>
          <a:r>
            <a:rPr lang="en-US" sz="3200" dirty="0"/>
            <a:t>Register Employee</a:t>
          </a:r>
          <a:endParaRPr lang="en-US" sz="3900" dirty="0"/>
        </a:p>
      </dgm:t>
    </dgm:pt>
    <dgm:pt modelId="{236F5311-4939-4252-A059-A99989FF559E}" type="sibTrans" cxnId="{C35DA965-F357-4DD3-956A-EF11E4015773}">
      <dgm:prSet/>
      <dgm:spPr/>
      <dgm:t>
        <a:bodyPr/>
        <a:lstStyle/>
        <a:p>
          <a:endParaRPr lang="en-US"/>
        </a:p>
      </dgm:t>
    </dgm:pt>
    <dgm:pt modelId="{F7086838-394D-401D-A91A-40F4EFE7763C}" type="parTrans" cxnId="{C35DA965-F357-4DD3-956A-EF11E4015773}">
      <dgm:prSet/>
      <dgm:spPr/>
      <dgm:t>
        <a:bodyPr/>
        <a:lstStyle/>
        <a:p>
          <a:endParaRPr lang="en-US"/>
        </a:p>
      </dgm:t>
    </dgm:pt>
    <dgm:pt modelId="{E3BF0F60-AA73-448E-8285-F62F73996F48}">
      <dgm:prSet custT="1"/>
      <dgm:spPr/>
      <dgm:t>
        <a:bodyPr/>
        <a:lstStyle/>
        <a:p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Salary calculation and payroll</a:t>
          </a:r>
        </a:p>
      </dgm:t>
    </dgm:pt>
    <dgm:pt modelId="{0A1CC7EC-B1A8-424E-BDF2-C1A25DBB7E8D}" type="parTrans" cxnId="{AA914BF5-D15E-40BA-9F43-60595C766A3C}">
      <dgm:prSet/>
      <dgm:spPr/>
      <dgm:t>
        <a:bodyPr/>
        <a:lstStyle/>
        <a:p>
          <a:endParaRPr lang="en-US"/>
        </a:p>
      </dgm:t>
    </dgm:pt>
    <dgm:pt modelId="{60A39B0F-1990-48DD-9A05-1AF1652CC749}" type="sibTrans" cxnId="{AA914BF5-D15E-40BA-9F43-60595C766A3C}">
      <dgm:prSet/>
      <dgm:spPr/>
      <dgm:t>
        <a:bodyPr/>
        <a:lstStyle/>
        <a:p>
          <a:endParaRPr lang="en-US"/>
        </a:p>
      </dgm:t>
    </dgm:pt>
    <dgm:pt modelId="{C1D0EA91-AF7E-4151-BD12-262FFD53E23A}" type="pres">
      <dgm:prSet presAssocID="{86CE5D08-21ED-470D-B105-6DBABC2E2DE7}" presName="linearFlow" presStyleCnt="0">
        <dgm:presLayoutVars>
          <dgm:dir/>
          <dgm:animLvl val="lvl"/>
          <dgm:resizeHandles val="exact"/>
        </dgm:presLayoutVars>
      </dgm:prSet>
      <dgm:spPr/>
    </dgm:pt>
    <dgm:pt modelId="{52887C48-55BD-4B4D-AA53-E876C7920474}" type="pres">
      <dgm:prSet presAssocID="{566F05EA-1665-4D93-BF48-0870233E6598}" presName="composite" presStyleCnt="0"/>
      <dgm:spPr/>
    </dgm:pt>
    <dgm:pt modelId="{8670F1B1-B22E-4950-84E6-9992D832E15F}" type="pres">
      <dgm:prSet presAssocID="{566F05EA-1665-4D93-BF48-0870233E6598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AE31F59-165D-47B8-A4C8-C16B5AEFF57C}" type="pres">
      <dgm:prSet presAssocID="{566F05EA-1665-4D93-BF48-0870233E6598}" presName="descendantText" presStyleLbl="alignAcc1" presStyleIdx="0" presStyleCnt="5">
        <dgm:presLayoutVars>
          <dgm:bulletEnabled val="1"/>
        </dgm:presLayoutVars>
      </dgm:prSet>
      <dgm:spPr/>
    </dgm:pt>
    <dgm:pt modelId="{E0B8B566-8E6A-4A94-835E-812B973E8C58}" type="pres">
      <dgm:prSet presAssocID="{81668587-CFB0-47DC-B319-F4CEAF600D6A}" presName="sp" presStyleCnt="0"/>
      <dgm:spPr/>
    </dgm:pt>
    <dgm:pt modelId="{C9B670A1-AEE2-481F-8D57-C7E401882945}" type="pres">
      <dgm:prSet presAssocID="{604FD965-C475-4641-86B7-98B390F5DAC7}" presName="composite" presStyleCnt="0"/>
      <dgm:spPr/>
    </dgm:pt>
    <dgm:pt modelId="{9DC17E1A-840E-4123-AE41-68270B318A6E}" type="pres">
      <dgm:prSet presAssocID="{604FD965-C475-4641-86B7-98B390F5DAC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681BA84-6E22-44F1-98FA-1349B2E6992A}" type="pres">
      <dgm:prSet presAssocID="{604FD965-C475-4641-86B7-98B390F5DAC7}" presName="descendantText" presStyleLbl="alignAcc1" presStyleIdx="1" presStyleCnt="5">
        <dgm:presLayoutVars>
          <dgm:bulletEnabled val="1"/>
        </dgm:presLayoutVars>
      </dgm:prSet>
      <dgm:spPr/>
    </dgm:pt>
    <dgm:pt modelId="{EEAF085F-4109-468C-A674-43A7F37C3F90}" type="pres">
      <dgm:prSet presAssocID="{C58FF137-1F8B-4495-93B9-D315A1F69817}" presName="sp" presStyleCnt="0"/>
      <dgm:spPr/>
    </dgm:pt>
    <dgm:pt modelId="{D4C11FB0-4843-41EB-B9A3-7C2CF2A9C95F}" type="pres">
      <dgm:prSet presAssocID="{88B472F9-6D09-4BAE-A75D-2C4D54D54D76}" presName="composite" presStyleCnt="0"/>
      <dgm:spPr/>
    </dgm:pt>
    <dgm:pt modelId="{FE4E6318-CD16-4EAA-BBA4-219DD7FE9434}" type="pres">
      <dgm:prSet presAssocID="{88B472F9-6D09-4BAE-A75D-2C4D54D54D7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186A06B-672C-4F9C-9BF2-A4A6807A6691}" type="pres">
      <dgm:prSet presAssocID="{88B472F9-6D09-4BAE-A75D-2C4D54D54D76}" presName="descendantText" presStyleLbl="alignAcc1" presStyleIdx="2" presStyleCnt="5" custLinFactNeighborX="-61" custLinFactNeighborY="-157">
        <dgm:presLayoutVars>
          <dgm:bulletEnabled val="1"/>
        </dgm:presLayoutVars>
      </dgm:prSet>
      <dgm:spPr/>
    </dgm:pt>
    <dgm:pt modelId="{FB603E28-E4D1-483D-8A62-192A8A586ED9}" type="pres">
      <dgm:prSet presAssocID="{805186F9-E9BD-41E3-8E7F-9DC10E2DB125}" presName="sp" presStyleCnt="0"/>
      <dgm:spPr/>
    </dgm:pt>
    <dgm:pt modelId="{781783C7-060F-418A-A5A4-F9A0E353121D}" type="pres">
      <dgm:prSet presAssocID="{7770D071-0480-46D8-9394-FABB74B2BF4E}" presName="composite" presStyleCnt="0"/>
      <dgm:spPr/>
    </dgm:pt>
    <dgm:pt modelId="{82ACA761-E282-4C83-8BD7-9B2A506EF112}" type="pres">
      <dgm:prSet presAssocID="{7770D071-0480-46D8-9394-FABB74B2BF4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4E64ECC-8A8A-4916-A832-96CAF967FBE0}" type="pres">
      <dgm:prSet presAssocID="{7770D071-0480-46D8-9394-FABB74B2BF4E}" presName="descendantText" presStyleLbl="alignAcc1" presStyleIdx="3" presStyleCnt="5">
        <dgm:presLayoutVars>
          <dgm:bulletEnabled val="1"/>
        </dgm:presLayoutVars>
      </dgm:prSet>
      <dgm:spPr/>
    </dgm:pt>
    <dgm:pt modelId="{F45B5592-F393-4AF5-A392-633F41592139}" type="pres">
      <dgm:prSet presAssocID="{2628C23F-FD58-4F43-B7E9-F2F5B765C1B1}" presName="sp" presStyleCnt="0"/>
      <dgm:spPr/>
    </dgm:pt>
    <dgm:pt modelId="{458ED51B-031D-408F-9B10-85CB6C4CB180}" type="pres">
      <dgm:prSet presAssocID="{89672807-F890-4325-B638-25CE5160820F}" presName="composite" presStyleCnt="0"/>
      <dgm:spPr/>
    </dgm:pt>
    <dgm:pt modelId="{6E2E8C82-C3FA-49BF-9B67-3154B1166F95}" type="pres">
      <dgm:prSet presAssocID="{89672807-F890-4325-B638-25CE5160820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9A85831-6907-4759-AC46-BDB296BD6D14}" type="pres">
      <dgm:prSet presAssocID="{89672807-F890-4325-B638-25CE5160820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2551500-AAB3-4731-B03E-9C1E86DA64E6}" srcId="{86CE5D08-21ED-470D-B105-6DBABC2E2DE7}" destId="{604FD965-C475-4641-86B7-98B390F5DAC7}" srcOrd="1" destOrd="0" parTransId="{994E2414-FE33-4CE0-9DDC-9ABFA97B41D0}" sibTransId="{C58FF137-1F8B-4495-93B9-D315A1F69817}"/>
    <dgm:cxn modelId="{F0357904-8CDE-4B2B-8E89-C3E6B7F11DA0}" type="presOf" srcId="{E3BF0F60-AA73-448E-8285-F62F73996F48}" destId="{A9A85831-6907-4759-AC46-BDB296BD6D14}" srcOrd="0" destOrd="0" presId="urn:microsoft.com/office/officeart/2005/8/layout/chevron2"/>
    <dgm:cxn modelId="{7ACB201D-7BEA-4765-9827-D76936F16C50}" srcId="{88B472F9-6D09-4BAE-A75D-2C4D54D54D76}" destId="{D4FC8728-5B5F-4406-822A-2D3E82B7D77A}" srcOrd="0" destOrd="0" parTransId="{CD30A532-FA40-4395-AF10-D04A25719921}" sibTransId="{CA5EB6BD-B150-44DC-B282-B78DB9DBDA8C}"/>
    <dgm:cxn modelId="{F99A472A-7012-47FC-AF9E-2F0ADB5E1809}" srcId="{86CE5D08-21ED-470D-B105-6DBABC2E2DE7}" destId="{88B472F9-6D09-4BAE-A75D-2C4D54D54D76}" srcOrd="2" destOrd="0" parTransId="{377F015B-2E65-4A9D-B1B9-1ED465AD9CEA}" sibTransId="{805186F9-E9BD-41E3-8E7F-9DC10E2DB125}"/>
    <dgm:cxn modelId="{7AE22D3D-A5FE-4E62-9741-B60DE1290A9C}" srcId="{86CE5D08-21ED-470D-B105-6DBABC2E2DE7}" destId="{89672807-F890-4325-B638-25CE5160820F}" srcOrd="4" destOrd="0" parTransId="{E74B4A6B-4154-4367-B526-BB7996F3BED8}" sibTransId="{6A56F00B-FDC9-4778-9459-2058EAE06259}"/>
    <dgm:cxn modelId="{9E3A013F-E9C1-4E1B-932D-9DE8C222A4E3}" type="presOf" srcId="{604FD965-C475-4641-86B7-98B390F5DAC7}" destId="{9DC17E1A-840E-4123-AE41-68270B318A6E}" srcOrd="0" destOrd="0" presId="urn:microsoft.com/office/officeart/2005/8/layout/chevron2"/>
    <dgm:cxn modelId="{C35DA965-F357-4DD3-956A-EF11E4015773}" srcId="{566F05EA-1665-4D93-BF48-0870233E6598}" destId="{9FFB0CB6-7D9D-464B-873F-1F5E41962E09}" srcOrd="0" destOrd="0" parTransId="{F7086838-394D-401D-A91A-40F4EFE7763C}" sibTransId="{236F5311-4939-4252-A059-A99989FF559E}"/>
    <dgm:cxn modelId="{8A46804B-1E24-4C64-A621-6A535234D45A}" type="presOf" srcId="{7770D071-0480-46D8-9394-FABB74B2BF4E}" destId="{82ACA761-E282-4C83-8BD7-9B2A506EF112}" srcOrd="0" destOrd="0" presId="urn:microsoft.com/office/officeart/2005/8/layout/chevron2"/>
    <dgm:cxn modelId="{82B41176-CE02-4E6D-A197-82A52CAB3857}" type="presOf" srcId="{9FFB0CB6-7D9D-464B-873F-1F5E41962E09}" destId="{DAE31F59-165D-47B8-A4C8-C16B5AEFF57C}" srcOrd="0" destOrd="0" presId="urn:microsoft.com/office/officeart/2005/8/layout/chevron2"/>
    <dgm:cxn modelId="{6516607A-1745-4D75-9FB8-A2061CA8ACB9}" srcId="{7770D071-0480-46D8-9394-FABB74B2BF4E}" destId="{B9711118-F0E4-4251-874A-AA6F6F308DAB}" srcOrd="0" destOrd="0" parTransId="{08D258D7-70EF-4A68-9041-87FFDBFD53EA}" sibTransId="{4DBEEBBF-C6F7-4B2F-A2F1-7207A376636D}"/>
    <dgm:cxn modelId="{43EBDC99-F0B6-4926-81D2-EFDDF0492954}" srcId="{604FD965-C475-4641-86B7-98B390F5DAC7}" destId="{79249E14-164C-4121-887E-CA59BBFCC653}" srcOrd="0" destOrd="0" parTransId="{F95F8C51-2497-4DA3-99CF-E723B64DC688}" sibTransId="{6455D168-69CC-48F1-8A92-E9C625E9DB2A}"/>
    <dgm:cxn modelId="{CB2A13B2-0F26-4174-8C1E-694572D3FE93}" type="presOf" srcId="{566F05EA-1665-4D93-BF48-0870233E6598}" destId="{8670F1B1-B22E-4950-84E6-9992D832E15F}" srcOrd="0" destOrd="0" presId="urn:microsoft.com/office/officeart/2005/8/layout/chevron2"/>
    <dgm:cxn modelId="{8FAD8CB5-A375-4B75-AD3B-BB028F46C071}" type="presOf" srcId="{86CE5D08-21ED-470D-B105-6DBABC2E2DE7}" destId="{C1D0EA91-AF7E-4151-BD12-262FFD53E23A}" srcOrd="0" destOrd="0" presId="urn:microsoft.com/office/officeart/2005/8/layout/chevron2"/>
    <dgm:cxn modelId="{281801BA-B9C0-4184-A6EF-A5EAE66F6134}" type="presOf" srcId="{79249E14-164C-4121-887E-CA59BBFCC653}" destId="{6681BA84-6E22-44F1-98FA-1349B2E6992A}" srcOrd="0" destOrd="0" presId="urn:microsoft.com/office/officeart/2005/8/layout/chevron2"/>
    <dgm:cxn modelId="{4A751ED4-61E4-40FF-BA24-26DF72BF8B82}" type="presOf" srcId="{89672807-F890-4325-B638-25CE5160820F}" destId="{6E2E8C82-C3FA-49BF-9B67-3154B1166F95}" srcOrd="0" destOrd="0" presId="urn:microsoft.com/office/officeart/2005/8/layout/chevron2"/>
    <dgm:cxn modelId="{598F7ADD-2728-4940-A4CC-AB20C3FF480C}" type="presOf" srcId="{D4FC8728-5B5F-4406-822A-2D3E82B7D77A}" destId="{D186A06B-672C-4F9C-9BF2-A4A6807A6691}" srcOrd="0" destOrd="0" presId="urn:microsoft.com/office/officeart/2005/8/layout/chevron2"/>
    <dgm:cxn modelId="{44B925E6-1CA5-4DA6-8F6C-878D4F6DDAE9}" srcId="{86CE5D08-21ED-470D-B105-6DBABC2E2DE7}" destId="{566F05EA-1665-4D93-BF48-0870233E6598}" srcOrd="0" destOrd="0" parTransId="{688FC015-2B64-453C-B91F-36BD4872E084}" sibTransId="{81668587-CFB0-47DC-B319-F4CEAF600D6A}"/>
    <dgm:cxn modelId="{08248BE7-9891-4236-9A83-0DE4A766DE39}" type="presOf" srcId="{B9711118-F0E4-4251-874A-AA6F6F308DAB}" destId="{F4E64ECC-8A8A-4916-A832-96CAF967FBE0}" srcOrd="0" destOrd="0" presId="urn:microsoft.com/office/officeart/2005/8/layout/chevron2"/>
    <dgm:cxn modelId="{42FBA3EE-754E-49B6-BE1D-251BE9A66DDA}" srcId="{86CE5D08-21ED-470D-B105-6DBABC2E2DE7}" destId="{7770D071-0480-46D8-9394-FABB74B2BF4E}" srcOrd="3" destOrd="0" parTransId="{D21AA7A1-E32E-490C-83C2-BF12AFD884E5}" sibTransId="{2628C23F-FD58-4F43-B7E9-F2F5B765C1B1}"/>
    <dgm:cxn modelId="{B46BBBF4-42B8-4E8B-8170-62E1DAE85CA7}" type="presOf" srcId="{88B472F9-6D09-4BAE-A75D-2C4D54D54D76}" destId="{FE4E6318-CD16-4EAA-BBA4-219DD7FE9434}" srcOrd="0" destOrd="0" presId="urn:microsoft.com/office/officeart/2005/8/layout/chevron2"/>
    <dgm:cxn modelId="{AA914BF5-D15E-40BA-9F43-60595C766A3C}" srcId="{89672807-F890-4325-B638-25CE5160820F}" destId="{E3BF0F60-AA73-448E-8285-F62F73996F48}" srcOrd="0" destOrd="0" parTransId="{0A1CC7EC-B1A8-424E-BDF2-C1A25DBB7E8D}" sibTransId="{60A39B0F-1990-48DD-9A05-1AF1652CC749}"/>
    <dgm:cxn modelId="{8E9432F0-4C85-4BFF-B955-B02D78EC481E}" type="presParOf" srcId="{C1D0EA91-AF7E-4151-BD12-262FFD53E23A}" destId="{52887C48-55BD-4B4D-AA53-E876C7920474}" srcOrd="0" destOrd="0" presId="urn:microsoft.com/office/officeart/2005/8/layout/chevron2"/>
    <dgm:cxn modelId="{06F2F59F-972B-4886-A408-FC87DEDB1F58}" type="presParOf" srcId="{52887C48-55BD-4B4D-AA53-E876C7920474}" destId="{8670F1B1-B22E-4950-84E6-9992D832E15F}" srcOrd="0" destOrd="0" presId="urn:microsoft.com/office/officeart/2005/8/layout/chevron2"/>
    <dgm:cxn modelId="{77AE9E6F-0FE8-4C46-BE8D-27C61F9E8C99}" type="presParOf" srcId="{52887C48-55BD-4B4D-AA53-E876C7920474}" destId="{DAE31F59-165D-47B8-A4C8-C16B5AEFF57C}" srcOrd="1" destOrd="0" presId="urn:microsoft.com/office/officeart/2005/8/layout/chevron2"/>
    <dgm:cxn modelId="{9F22E2A5-BAFC-489D-8F31-436165006BCA}" type="presParOf" srcId="{C1D0EA91-AF7E-4151-BD12-262FFD53E23A}" destId="{E0B8B566-8E6A-4A94-835E-812B973E8C58}" srcOrd="1" destOrd="0" presId="urn:microsoft.com/office/officeart/2005/8/layout/chevron2"/>
    <dgm:cxn modelId="{D0FA3B10-806E-4FC5-BB89-A60735BD6ECC}" type="presParOf" srcId="{C1D0EA91-AF7E-4151-BD12-262FFD53E23A}" destId="{C9B670A1-AEE2-481F-8D57-C7E401882945}" srcOrd="2" destOrd="0" presId="urn:microsoft.com/office/officeart/2005/8/layout/chevron2"/>
    <dgm:cxn modelId="{667F7C65-8795-43A4-985E-064DC7D4DA73}" type="presParOf" srcId="{C9B670A1-AEE2-481F-8D57-C7E401882945}" destId="{9DC17E1A-840E-4123-AE41-68270B318A6E}" srcOrd="0" destOrd="0" presId="urn:microsoft.com/office/officeart/2005/8/layout/chevron2"/>
    <dgm:cxn modelId="{10F414A9-C672-4AA1-A077-01645054555F}" type="presParOf" srcId="{C9B670A1-AEE2-481F-8D57-C7E401882945}" destId="{6681BA84-6E22-44F1-98FA-1349B2E6992A}" srcOrd="1" destOrd="0" presId="urn:microsoft.com/office/officeart/2005/8/layout/chevron2"/>
    <dgm:cxn modelId="{D48BBECA-8ECB-4AF2-B630-956E48E52175}" type="presParOf" srcId="{C1D0EA91-AF7E-4151-BD12-262FFD53E23A}" destId="{EEAF085F-4109-468C-A674-43A7F37C3F90}" srcOrd="3" destOrd="0" presId="urn:microsoft.com/office/officeart/2005/8/layout/chevron2"/>
    <dgm:cxn modelId="{B418F8B0-D09A-49FF-855F-024EFE1650CC}" type="presParOf" srcId="{C1D0EA91-AF7E-4151-BD12-262FFD53E23A}" destId="{D4C11FB0-4843-41EB-B9A3-7C2CF2A9C95F}" srcOrd="4" destOrd="0" presId="urn:microsoft.com/office/officeart/2005/8/layout/chevron2"/>
    <dgm:cxn modelId="{E03F4ACA-053D-4DFD-9311-25E6A5F46DE3}" type="presParOf" srcId="{D4C11FB0-4843-41EB-B9A3-7C2CF2A9C95F}" destId="{FE4E6318-CD16-4EAA-BBA4-219DD7FE9434}" srcOrd="0" destOrd="0" presId="urn:microsoft.com/office/officeart/2005/8/layout/chevron2"/>
    <dgm:cxn modelId="{BE7EC7C7-EF56-4393-84CE-79FB9C8EB103}" type="presParOf" srcId="{D4C11FB0-4843-41EB-B9A3-7C2CF2A9C95F}" destId="{D186A06B-672C-4F9C-9BF2-A4A6807A6691}" srcOrd="1" destOrd="0" presId="urn:microsoft.com/office/officeart/2005/8/layout/chevron2"/>
    <dgm:cxn modelId="{7B3C7204-2DA1-48E5-8AB6-03205E954F96}" type="presParOf" srcId="{C1D0EA91-AF7E-4151-BD12-262FFD53E23A}" destId="{FB603E28-E4D1-483D-8A62-192A8A586ED9}" srcOrd="5" destOrd="0" presId="urn:microsoft.com/office/officeart/2005/8/layout/chevron2"/>
    <dgm:cxn modelId="{12B83EDC-FAF1-41BC-A608-F48BDD8DA960}" type="presParOf" srcId="{C1D0EA91-AF7E-4151-BD12-262FFD53E23A}" destId="{781783C7-060F-418A-A5A4-F9A0E353121D}" srcOrd="6" destOrd="0" presId="urn:microsoft.com/office/officeart/2005/8/layout/chevron2"/>
    <dgm:cxn modelId="{39008F79-54D2-4118-85CA-2070244C3A73}" type="presParOf" srcId="{781783C7-060F-418A-A5A4-F9A0E353121D}" destId="{82ACA761-E282-4C83-8BD7-9B2A506EF112}" srcOrd="0" destOrd="0" presId="urn:microsoft.com/office/officeart/2005/8/layout/chevron2"/>
    <dgm:cxn modelId="{2F1FBFDC-AE95-4711-8063-A80638ADB2FE}" type="presParOf" srcId="{781783C7-060F-418A-A5A4-F9A0E353121D}" destId="{F4E64ECC-8A8A-4916-A832-96CAF967FBE0}" srcOrd="1" destOrd="0" presId="urn:microsoft.com/office/officeart/2005/8/layout/chevron2"/>
    <dgm:cxn modelId="{E73062AA-5171-46B7-B357-0284A948393E}" type="presParOf" srcId="{C1D0EA91-AF7E-4151-BD12-262FFD53E23A}" destId="{F45B5592-F393-4AF5-A392-633F41592139}" srcOrd="7" destOrd="0" presId="urn:microsoft.com/office/officeart/2005/8/layout/chevron2"/>
    <dgm:cxn modelId="{CE90A31B-7E5D-4AFD-9901-883FBEA6380B}" type="presParOf" srcId="{C1D0EA91-AF7E-4151-BD12-262FFD53E23A}" destId="{458ED51B-031D-408F-9B10-85CB6C4CB180}" srcOrd="8" destOrd="0" presId="urn:microsoft.com/office/officeart/2005/8/layout/chevron2"/>
    <dgm:cxn modelId="{D11F66A9-B9F7-4EAF-807F-888219B9BB8B}" type="presParOf" srcId="{458ED51B-031D-408F-9B10-85CB6C4CB180}" destId="{6E2E8C82-C3FA-49BF-9B67-3154B1166F95}" srcOrd="0" destOrd="0" presId="urn:microsoft.com/office/officeart/2005/8/layout/chevron2"/>
    <dgm:cxn modelId="{BF0439A7-DC0B-41F1-A410-99EF381DFE53}" type="presParOf" srcId="{458ED51B-031D-408F-9B10-85CB6C4CB180}" destId="{A9A85831-6907-4759-AC46-BDB296BD6D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E5D08-21ED-470D-B105-6DBABC2E2DE7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66F05EA-1665-4D93-BF48-0870233E6598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688FC015-2B64-453C-B91F-36BD4872E084}" type="parTrans" cxnId="{44B925E6-1CA5-4DA6-8F6C-878D4F6DDAE9}">
      <dgm:prSet/>
      <dgm:spPr/>
      <dgm:t>
        <a:bodyPr/>
        <a:lstStyle/>
        <a:p>
          <a:endParaRPr lang="en-US"/>
        </a:p>
      </dgm:t>
    </dgm:pt>
    <dgm:pt modelId="{81668587-CFB0-47DC-B319-F4CEAF600D6A}" type="sibTrans" cxnId="{44B925E6-1CA5-4DA6-8F6C-878D4F6DDAE9}">
      <dgm:prSet/>
      <dgm:spPr/>
      <dgm:t>
        <a:bodyPr/>
        <a:lstStyle/>
        <a:p>
          <a:endParaRPr lang="en-US"/>
        </a:p>
      </dgm:t>
    </dgm:pt>
    <dgm:pt modelId="{604FD965-C475-4641-86B7-98B390F5DAC7}">
      <dgm:prSet phldrT="[Text]"/>
      <dgm:spPr/>
      <dgm:t>
        <a:bodyPr/>
        <a:lstStyle/>
        <a:p>
          <a:r>
            <a:rPr lang="en-US" dirty="0"/>
            <a:t>02</a:t>
          </a:r>
        </a:p>
      </dgm:t>
    </dgm:pt>
    <dgm:pt modelId="{994E2414-FE33-4CE0-9DDC-9ABFA97B41D0}" type="parTrans" cxnId="{B2551500-AAB3-4731-B03E-9C1E86DA64E6}">
      <dgm:prSet/>
      <dgm:spPr/>
      <dgm:t>
        <a:bodyPr/>
        <a:lstStyle/>
        <a:p>
          <a:endParaRPr lang="en-US"/>
        </a:p>
      </dgm:t>
    </dgm:pt>
    <dgm:pt modelId="{C58FF137-1F8B-4495-93B9-D315A1F69817}" type="sibTrans" cxnId="{B2551500-AAB3-4731-B03E-9C1E86DA64E6}">
      <dgm:prSet/>
      <dgm:spPr/>
      <dgm:t>
        <a:bodyPr/>
        <a:lstStyle/>
        <a:p>
          <a:endParaRPr lang="en-US"/>
        </a:p>
      </dgm:t>
    </dgm:pt>
    <dgm:pt modelId="{79249E14-164C-4121-887E-CA59BBFCC653}">
      <dgm:prSet phldrT="[Text]" custT="1"/>
      <dgm:spPr/>
      <dgm:t>
        <a:bodyPr/>
        <a:lstStyle/>
        <a:p>
          <a:r>
            <a:rPr lang="en-US" sz="3200" dirty="0"/>
            <a:t> Add vendor and Make purchase</a:t>
          </a:r>
        </a:p>
      </dgm:t>
    </dgm:pt>
    <dgm:pt modelId="{F95F8C51-2497-4DA3-99CF-E723B64DC688}" type="parTrans" cxnId="{43EBDC99-F0B6-4926-81D2-EFDDF0492954}">
      <dgm:prSet/>
      <dgm:spPr/>
      <dgm:t>
        <a:bodyPr/>
        <a:lstStyle/>
        <a:p>
          <a:endParaRPr lang="en-US"/>
        </a:p>
      </dgm:t>
    </dgm:pt>
    <dgm:pt modelId="{6455D168-69CC-48F1-8A92-E9C625E9DB2A}" type="sibTrans" cxnId="{43EBDC99-F0B6-4926-81D2-EFDDF0492954}">
      <dgm:prSet/>
      <dgm:spPr/>
      <dgm:t>
        <a:bodyPr/>
        <a:lstStyle/>
        <a:p>
          <a:endParaRPr lang="en-US"/>
        </a:p>
      </dgm:t>
    </dgm:pt>
    <dgm:pt modelId="{88B472F9-6D09-4BAE-A75D-2C4D54D54D76}">
      <dgm:prSet phldrT="[Text]"/>
      <dgm:spPr/>
      <dgm:t>
        <a:bodyPr/>
        <a:lstStyle/>
        <a:p>
          <a:r>
            <a:rPr lang="en-US" dirty="0"/>
            <a:t>03</a:t>
          </a:r>
        </a:p>
      </dgm:t>
    </dgm:pt>
    <dgm:pt modelId="{377F015B-2E65-4A9D-B1B9-1ED465AD9CEA}" type="parTrans" cxnId="{F99A472A-7012-47FC-AF9E-2F0ADB5E1809}">
      <dgm:prSet/>
      <dgm:spPr/>
      <dgm:t>
        <a:bodyPr/>
        <a:lstStyle/>
        <a:p>
          <a:endParaRPr lang="en-US"/>
        </a:p>
      </dgm:t>
    </dgm:pt>
    <dgm:pt modelId="{805186F9-E9BD-41E3-8E7F-9DC10E2DB125}" type="sibTrans" cxnId="{F99A472A-7012-47FC-AF9E-2F0ADB5E1809}">
      <dgm:prSet/>
      <dgm:spPr/>
      <dgm:t>
        <a:bodyPr/>
        <a:lstStyle/>
        <a:p>
          <a:endParaRPr lang="en-US"/>
        </a:p>
      </dgm:t>
    </dgm:pt>
    <dgm:pt modelId="{D4FC8728-5B5F-4406-822A-2D3E82B7D77A}">
      <dgm:prSet phldrT="[Text]" custT="1"/>
      <dgm:spPr/>
      <dgm:t>
        <a:bodyPr/>
        <a:lstStyle/>
        <a:p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Make payment</a:t>
          </a:r>
        </a:p>
      </dgm:t>
    </dgm:pt>
    <dgm:pt modelId="{CD30A532-FA40-4395-AF10-D04A25719921}" type="parTrans" cxnId="{7ACB201D-7BEA-4765-9827-D76936F16C50}">
      <dgm:prSet/>
      <dgm:spPr/>
      <dgm:t>
        <a:bodyPr/>
        <a:lstStyle/>
        <a:p>
          <a:endParaRPr lang="en-US"/>
        </a:p>
      </dgm:t>
    </dgm:pt>
    <dgm:pt modelId="{CA5EB6BD-B150-44DC-B282-B78DB9DBDA8C}" type="sibTrans" cxnId="{7ACB201D-7BEA-4765-9827-D76936F16C50}">
      <dgm:prSet/>
      <dgm:spPr/>
      <dgm:t>
        <a:bodyPr/>
        <a:lstStyle/>
        <a:p>
          <a:endParaRPr lang="en-US"/>
        </a:p>
      </dgm:t>
    </dgm:pt>
    <dgm:pt modelId="{7770D071-0480-46D8-9394-FABB74B2BF4E}">
      <dgm:prSet phldrT="[Text]"/>
      <dgm:spPr/>
      <dgm:t>
        <a:bodyPr/>
        <a:lstStyle/>
        <a:p>
          <a:r>
            <a:rPr lang="en-US" dirty="0"/>
            <a:t>04</a:t>
          </a:r>
        </a:p>
      </dgm:t>
    </dgm:pt>
    <dgm:pt modelId="{D21AA7A1-E32E-490C-83C2-BF12AFD884E5}" type="parTrans" cxnId="{42FBA3EE-754E-49B6-BE1D-251BE9A66DDA}">
      <dgm:prSet/>
      <dgm:spPr/>
      <dgm:t>
        <a:bodyPr/>
        <a:lstStyle/>
        <a:p>
          <a:endParaRPr lang="en-US"/>
        </a:p>
      </dgm:t>
    </dgm:pt>
    <dgm:pt modelId="{2628C23F-FD58-4F43-B7E9-F2F5B765C1B1}" type="sibTrans" cxnId="{42FBA3EE-754E-49B6-BE1D-251BE9A66DDA}">
      <dgm:prSet/>
      <dgm:spPr/>
      <dgm:t>
        <a:bodyPr/>
        <a:lstStyle/>
        <a:p>
          <a:endParaRPr lang="en-US"/>
        </a:p>
      </dgm:t>
    </dgm:pt>
    <dgm:pt modelId="{B9711118-F0E4-4251-874A-AA6F6F308DAB}">
      <dgm:prSet phldrT="[Text]" custT="1"/>
      <dgm:spPr/>
      <dgm:t>
        <a:bodyPr/>
        <a:lstStyle/>
        <a:p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Allocate to branch </a:t>
          </a:r>
        </a:p>
      </dgm:t>
    </dgm:pt>
    <dgm:pt modelId="{08D258D7-70EF-4A68-9041-87FFDBFD53EA}" type="parTrans" cxnId="{6516607A-1745-4D75-9FB8-A2061CA8ACB9}">
      <dgm:prSet/>
      <dgm:spPr/>
      <dgm:t>
        <a:bodyPr/>
        <a:lstStyle/>
        <a:p>
          <a:endParaRPr lang="en-US"/>
        </a:p>
      </dgm:t>
    </dgm:pt>
    <dgm:pt modelId="{4DBEEBBF-C6F7-4B2F-A2F1-7207A376636D}" type="sibTrans" cxnId="{6516607A-1745-4D75-9FB8-A2061CA8ACB9}">
      <dgm:prSet/>
      <dgm:spPr/>
      <dgm:t>
        <a:bodyPr/>
        <a:lstStyle/>
        <a:p>
          <a:endParaRPr lang="en-US"/>
        </a:p>
      </dgm:t>
    </dgm:pt>
    <dgm:pt modelId="{89672807-F890-4325-B638-25CE5160820F}">
      <dgm:prSet phldrT="[Text]"/>
      <dgm:spPr/>
      <dgm:t>
        <a:bodyPr/>
        <a:lstStyle/>
        <a:p>
          <a:r>
            <a:rPr lang="en-US" dirty="0"/>
            <a:t>05</a:t>
          </a:r>
        </a:p>
      </dgm:t>
    </dgm:pt>
    <dgm:pt modelId="{E74B4A6B-4154-4367-B526-BB7996F3BED8}" type="parTrans" cxnId="{7AE22D3D-A5FE-4E62-9741-B60DE1290A9C}">
      <dgm:prSet/>
      <dgm:spPr/>
      <dgm:t>
        <a:bodyPr/>
        <a:lstStyle/>
        <a:p>
          <a:endParaRPr lang="en-US"/>
        </a:p>
      </dgm:t>
    </dgm:pt>
    <dgm:pt modelId="{6A56F00B-FDC9-4778-9459-2058EAE06259}" type="sibTrans" cxnId="{7AE22D3D-A5FE-4E62-9741-B60DE1290A9C}">
      <dgm:prSet/>
      <dgm:spPr/>
      <dgm:t>
        <a:bodyPr/>
        <a:lstStyle/>
        <a:p>
          <a:endParaRPr lang="en-US"/>
        </a:p>
      </dgm:t>
    </dgm:pt>
    <dgm:pt modelId="{9FFB0CB6-7D9D-464B-873F-1F5E41962E09}">
      <dgm:prSet phldrT="[Text]" custT="1"/>
      <dgm:spPr/>
      <dgm:t>
        <a:bodyPr/>
        <a:lstStyle/>
        <a:p>
          <a:r>
            <a:rPr lang="en-US" sz="3900" dirty="0"/>
            <a:t> </a:t>
          </a:r>
          <a:r>
            <a:rPr lang="en-US" sz="3200" dirty="0"/>
            <a:t>Add procurement item type</a:t>
          </a:r>
          <a:endParaRPr lang="en-US" sz="3900" dirty="0"/>
        </a:p>
      </dgm:t>
    </dgm:pt>
    <dgm:pt modelId="{236F5311-4939-4252-A059-A99989FF559E}" type="sibTrans" cxnId="{C35DA965-F357-4DD3-956A-EF11E4015773}">
      <dgm:prSet/>
      <dgm:spPr/>
      <dgm:t>
        <a:bodyPr/>
        <a:lstStyle/>
        <a:p>
          <a:endParaRPr lang="en-US"/>
        </a:p>
      </dgm:t>
    </dgm:pt>
    <dgm:pt modelId="{F7086838-394D-401D-A91A-40F4EFE7763C}" type="parTrans" cxnId="{C35DA965-F357-4DD3-956A-EF11E4015773}">
      <dgm:prSet/>
      <dgm:spPr/>
      <dgm:t>
        <a:bodyPr/>
        <a:lstStyle/>
        <a:p>
          <a:endParaRPr lang="en-US"/>
        </a:p>
      </dgm:t>
    </dgm:pt>
    <dgm:pt modelId="{E3BF0F60-AA73-448E-8285-F62F73996F48}">
      <dgm:prSet custT="1"/>
      <dgm:spPr/>
      <dgm:t>
        <a:bodyPr/>
        <a:lstStyle/>
        <a:p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Refund or Auction</a:t>
          </a:r>
        </a:p>
      </dgm:t>
    </dgm:pt>
    <dgm:pt modelId="{0A1CC7EC-B1A8-424E-BDF2-C1A25DBB7E8D}" type="parTrans" cxnId="{AA914BF5-D15E-40BA-9F43-60595C766A3C}">
      <dgm:prSet/>
      <dgm:spPr/>
      <dgm:t>
        <a:bodyPr/>
        <a:lstStyle/>
        <a:p>
          <a:endParaRPr lang="en-US"/>
        </a:p>
      </dgm:t>
    </dgm:pt>
    <dgm:pt modelId="{60A39B0F-1990-48DD-9A05-1AF1652CC749}" type="sibTrans" cxnId="{AA914BF5-D15E-40BA-9F43-60595C766A3C}">
      <dgm:prSet/>
      <dgm:spPr/>
      <dgm:t>
        <a:bodyPr/>
        <a:lstStyle/>
        <a:p>
          <a:endParaRPr lang="en-US"/>
        </a:p>
      </dgm:t>
    </dgm:pt>
    <dgm:pt modelId="{C1D0EA91-AF7E-4151-BD12-262FFD53E23A}" type="pres">
      <dgm:prSet presAssocID="{86CE5D08-21ED-470D-B105-6DBABC2E2DE7}" presName="linearFlow" presStyleCnt="0">
        <dgm:presLayoutVars>
          <dgm:dir/>
          <dgm:animLvl val="lvl"/>
          <dgm:resizeHandles val="exact"/>
        </dgm:presLayoutVars>
      </dgm:prSet>
      <dgm:spPr/>
    </dgm:pt>
    <dgm:pt modelId="{52887C48-55BD-4B4D-AA53-E876C7920474}" type="pres">
      <dgm:prSet presAssocID="{566F05EA-1665-4D93-BF48-0870233E6598}" presName="composite" presStyleCnt="0"/>
      <dgm:spPr/>
    </dgm:pt>
    <dgm:pt modelId="{8670F1B1-B22E-4950-84E6-9992D832E15F}" type="pres">
      <dgm:prSet presAssocID="{566F05EA-1665-4D93-BF48-0870233E6598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AE31F59-165D-47B8-A4C8-C16B5AEFF57C}" type="pres">
      <dgm:prSet presAssocID="{566F05EA-1665-4D93-BF48-0870233E6598}" presName="descendantText" presStyleLbl="alignAcc1" presStyleIdx="0" presStyleCnt="5">
        <dgm:presLayoutVars>
          <dgm:bulletEnabled val="1"/>
        </dgm:presLayoutVars>
      </dgm:prSet>
      <dgm:spPr/>
    </dgm:pt>
    <dgm:pt modelId="{E0B8B566-8E6A-4A94-835E-812B973E8C58}" type="pres">
      <dgm:prSet presAssocID="{81668587-CFB0-47DC-B319-F4CEAF600D6A}" presName="sp" presStyleCnt="0"/>
      <dgm:spPr/>
    </dgm:pt>
    <dgm:pt modelId="{C9B670A1-AEE2-481F-8D57-C7E401882945}" type="pres">
      <dgm:prSet presAssocID="{604FD965-C475-4641-86B7-98B390F5DAC7}" presName="composite" presStyleCnt="0"/>
      <dgm:spPr/>
    </dgm:pt>
    <dgm:pt modelId="{9DC17E1A-840E-4123-AE41-68270B318A6E}" type="pres">
      <dgm:prSet presAssocID="{604FD965-C475-4641-86B7-98B390F5DAC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681BA84-6E22-44F1-98FA-1349B2E6992A}" type="pres">
      <dgm:prSet presAssocID="{604FD965-C475-4641-86B7-98B390F5DAC7}" presName="descendantText" presStyleLbl="alignAcc1" presStyleIdx="1" presStyleCnt="5">
        <dgm:presLayoutVars>
          <dgm:bulletEnabled val="1"/>
        </dgm:presLayoutVars>
      </dgm:prSet>
      <dgm:spPr/>
    </dgm:pt>
    <dgm:pt modelId="{EEAF085F-4109-468C-A674-43A7F37C3F90}" type="pres">
      <dgm:prSet presAssocID="{C58FF137-1F8B-4495-93B9-D315A1F69817}" presName="sp" presStyleCnt="0"/>
      <dgm:spPr/>
    </dgm:pt>
    <dgm:pt modelId="{D4C11FB0-4843-41EB-B9A3-7C2CF2A9C95F}" type="pres">
      <dgm:prSet presAssocID="{88B472F9-6D09-4BAE-A75D-2C4D54D54D76}" presName="composite" presStyleCnt="0"/>
      <dgm:spPr/>
    </dgm:pt>
    <dgm:pt modelId="{FE4E6318-CD16-4EAA-BBA4-219DD7FE9434}" type="pres">
      <dgm:prSet presAssocID="{88B472F9-6D09-4BAE-A75D-2C4D54D54D7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186A06B-672C-4F9C-9BF2-A4A6807A6691}" type="pres">
      <dgm:prSet presAssocID="{88B472F9-6D09-4BAE-A75D-2C4D54D54D76}" presName="descendantText" presStyleLbl="alignAcc1" presStyleIdx="2" presStyleCnt="5" custLinFactNeighborX="-61" custLinFactNeighborY="-157">
        <dgm:presLayoutVars>
          <dgm:bulletEnabled val="1"/>
        </dgm:presLayoutVars>
      </dgm:prSet>
      <dgm:spPr/>
    </dgm:pt>
    <dgm:pt modelId="{FB603E28-E4D1-483D-8A62-192A8A586ED9}" type="pres">
      <dgm:prSet presAssocID="{805186F9-E9BD-41E3-8E7F-9DC10E2DB125}" presName="sp" presStyleCnt="0"/>
      <dgm:spPr/>
    </dgm:pt>
    <dgm:pt modelId="{781783C7-060F-418A-A5A4-F9A0E353121D}" type="pres">
      <dgm:prSet presAssocID="{7770D071-0480-46D8-9394-FABB74B2BF4E}" presName="composite" presStyleCnt="0"/>
      <dgm:spPr/>
    </dgm:pt>
    <dgm:pt modelId="{82ACA761-E282-4C83-8BD7-9B2A506EF112}" type="pres">
      <dgm:prSet presAssocID="{7770D071-0480-46D8-9394-FABB74B2BF4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4E64ECC-8A8A-4916-A832-96CAF967FBE0}" type="pres">
      <dgm:prSet presAssocID="{7770D071-0480-46D8-9394-FABB74B2BF4E}" presName="descendantText" presStyleLbl="alignAcc1" presStyleIdx="3" presStyleCnt="5">
        <dgm:presLayoutVars>
          <dgm:bulletEnabled val="1"/>
        </dgm:presLayoutVars>
      </dgm:prSet>
      <dgm:spPr/>
    </dgm:pt>
    <dgm:pt modelId="{F45B5592-F393-4AF5-A392-633F41592139}" type="pres">
      <dgm:prSet presAssocID="{2628C23F-FD58-4F43-B7E9-F2F5B765C1B1}" presName="sp" presStyleCnt="0"/>
      <dgm:spPr/>
    </dgm:pt>
    <dgm:pt modelId="{458ED51B-031D-408F-9B10-85CB6C4CB180}" type="pres">
      <dgm:prSet presAssocID="{89672807-F890-4325-B638-25CE5160820F}" presName="composite" presStyleCnt="0"/>
      <dgm:spPr/>
    </dgm:pt>
    <dgm:pt modelId="{6E2E8C82-C3FA-49BF-9B67-3154B1166F95}" type="pres">
      <dgm:prSet presAssocID="{89672807-F890-4325-B638-25CE5160820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9A85831-6907-4759-AC46-BDB296BD6D14}" type="pres">
      <dgm:prSet presAssocID="{89672807-F890-4325-B638-25CE5160820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2551500-AAB3-4731-B03E-9C1E86DA64E6}" srcId="{86CE5D08-21ED-470D-B105-6DBABC2E2DE7}" destId="{604FD965-C475-4641-86B7-98B390F5DAC7}" srcOrd="1" destOrd="0" parTransId="{994E2414-FE33-4CE0-9DDC-9ABFA97B41D0}" sibTransId="{C58FF137-1F8B-4495-93B9-D315A1F69817}"/>
    <dgm:cxn modelId="{F0357904-8CDE-4B2B-8E89-C3E6B7F11DA0}" type="presOf" srcId="{E3BF0F60-AA73-448E-8285-F62F73996F48}" destId="{A9A85831-6907-4759-AC46-BDB296BD6D14}" srcOrd="0" destOrd="0" presId="urn:microsoft.com/office/officeart/2005/8/layout/chevron2"/>
    <dgm:cxn modelId="{7ACB201D-7BEA-4765-9827-D76936F16C50}" srcId="{88B472F9-6D09-4BAE-A75D-2C4D54D54D76}" destId="{D4FC8728-5B5F-4406-822A-2D3E82B7D77A}" srcOrd="0" destOrd="0" parTransId="{CD30A532-FA40-4395-AF10-D04A25719921}" sibTransId="{CA5EB6BD-B150-44DC-B282-B78DB9DBDA8C}"/>
    <dgm:cxn modelId="{F99A472A-7012-47FC-AF9E-2F0ADB5E1809}" srcId="{86CE5D08-21ED-470D-B105-6DBABC2E2DE7}" destId="{88B472F9-6D09-4BAE-A75D-2C4D54D54D76}" srcOrd="2" destOrd="0" parTransId="{377F015B-2E65-4A9D-B1B9-1ED465AD9CEA}" sibTransId="{805186F9-E9BD-41E3-8E7F-9DC10E2DB125}"/>
    <dgm:cxn modelId="{7AE22D3D-A5FE-4E62-9741-B60DE1290A9C}" srcId="{86CE5D08-21ED-470D-B105-6DBABC2E2DE7}" destId="{89672807-F890-4325-B638-25CE5160820F}" srcOrd="4" destOrd="0" parTransId="{E74B4A6B-4154-4367-B526-BB7996F3BED8}" sibTransId="{6A56F00B-FDC9-4778-9459-2058EAE06259}"/>
    <dgm:cxn modelId="{9E3A013F-E9C1-4E1B-932D-9DE8C222A4E3}" type="presOf" srcId="{604FD965-C475-4641-86B7-98B390F5DAC7}" destId="{9DC17E1A-840E-4123-AE41-68270B318A6E}" srcOrd="0" destOrd="0" presId="urn:microsoft.com/office/officeart/2005/8/layout/chevron2"/>
    <dgm:cxn modelId="{C35DA965-F357-4DD3-956A-EF11E4015773}" srcId="{566F05EA-1665-4D93-BF48-0870233E6598}" destId="{9FFB0CB6-7D9D-464B-873F-1F5E41962E09}" srcOrd="0" destOrd="0" parTransId="{F7086838-394D-401D-A91A-40F4EFE7763C}" sibTransId="{236F5311-4939-4252-A059-A99989FF559E}"/>
    <dgm:cxn modelId="{8A46804B-1E24-4C64-A621-6A535234D45A}" type="presOf" srcId="{7770D071-0480-46D8-9394-FABB74B2BF4E}" destId="{82ACA761-E282-4C83-8BD7-9B2A506EF112}" srcOrd="0" destOrd="0" presId="urn:microsoft.com/office/officeart/2005/8/layout/chevron2"/>
    <dgm:cxn modelId="{82B41176-CE02-4E6D-A197-82A52CAB3857}" type="presOf" srcId="{9FFB0CB6-7D9D-464B-873F-1F5E41962E09}" destId="{DAE31F59-165D-47B8-A4C8-C16B5AEFF57C}" srcOrd="0" destOrd="0" presId="urn:microsoft.com/office/officeart/2005/8/layout/chevron2"/>
    <dgm:cxn modelId="{6516607A-1745-4D75-9FB8-A2061CA8ACB9}" srcId="{7770D071-0480-46D8-9394-FABB74B2BF4E}" destId="{B9711118-F0E4-4251-874A-AA6F6F308DAB}" srcOrd="0" destOrd="0" parTransId="{08D258D7-70EF-4A68-9041-87FFDBFD53EA}" sibTransId="{4DBEEBBF-C6F7-4B2F-A2F1-7207A376636D}"/>
    <dgm:cxn modelId="{43EBDC99-F0B6-4926-81D2-EFDDF0492954}" srcId="{604FD965-C475-4641-86B7-98B390F5DAC7}" destId="{79249E14-164C-4121-887E-CA59BBFCC653}" srcOrd="0" destOrd="0" parTransId="{F95F8C51-2497-4DA3-99CF-E723B64DC688}" sibTransId="{6455D168-69CC-48F1-8A92-E9C625E9DB2A}"/>
    <dgm:cxn modelId="{CB2A13B2-0F26-4174-8C1E-694572D3FE93}" type="presOf" srcId="{566F05EA-1665-4D93-BF48-0870233E6598}" destId="{8670F1B1-B22E-4950-84E6-9992D832E15F}" srcOrd="0" destOrd="0" presId="urn:microsoft.com/office/officeart/2005/8/layout/chevron2"/>
    <dgm:cxn modelId="{8FAD8CB5-A375-4B75-AD3B-BB028F46C071}" type="presOf" srcId="{86CE5D08-21ED-470D-B105-6DBABC2E2DE7}" destId="{C1D0EA91-AF7E-4151-BD12-262FFD53E23A}" srcOrd="0" destOrd="0" presId="urn:microsoft.com/office/officeart/2005/8/layout/chevron2"/>
    <dgm:cxn modelId="{281801BA-B9C0-4184-A6EF-A5EAE66F6134}" type="presOf" srcId="{79249E14-164C-4121-887E-CA59BBFCC653}" destId="{6681BA84-6E22-44F1-98FA-1349B2E6992A}" srcOrd="0" destOrd="0" presId="urn:microsoft.com/office/officeart/2005/8/layout/chevron2"/>
    <dgm:cxn modelId="{4A751ED4-61E4-40FF-BA24-26DF72BF8B82}" type="presOf" srcId="{89672807-F890-4325-B638-25CE5160820F}" destId="{6E2E8C82-C3FA-49BF-9B67-3154B1166F95}" srcOrd="0" destOrd="0" presId="urn:microsoft.com/office/officeart/2005/8/layout/chevron2"/>
    <dgm:cxn modelId="{598F7ADD-2728-4940-A4CC-AB20C3FF480C}" type="presOf" srcId="{D4FC8728-5B5F-4406-822A-2D3E82B7D77A}" destId="{D186A06B-672C-4F9C-9BF2-A4A6807A6691}" srcOrd="0" destOrd="0" presId="urn:microsoft.com/office/officeart/2005/8/layout/chevron2"/>
    <dgm:cxn modelId="{44B925E6-1CA5-4DA6-8F6C-878D4F6DDAE9}" srcId="{86CE5D08-21ED-470D-B105-6DBABC2E2DE7}" destId="{566F05EA-1665-4D93-BF48-0870233E6598}" srcOrd="0" destOrd="0" parTransId="{688FC015-2B64-453C-B91F-36BD4872E084}" sibTransId="{81668587-CFB0-47DC-B319-F4CEAF600D6A}"/>
    <dgm:cxn modelId="{08248BE7-9891-4236-9A83-0DE4A766DE39}" type="presOf" srcId="{B9711118-F0E4-4251-874A-AA6F6F308DAB}" destId="{F4E64ECC-8A8A-4916-A832-96CAF967FBE0}" srcOrd="0" destOrd="0" presId="urn:microsoft.com/office/officeart/2005/8/layout/chevron2"/>
    <dgm:cxn modelId="{42FBA3EE-754E-49B6-BE1D-251BE9A66DDA}" srcId="{86CE5D08-21ED-470D-B105-6DBABC2E2DE7}" destId="{7770D071-0480-46D8-9394-FABB74B2BF4E}" srcOrd="3" destOrd="0" parTransId="{D21AA7A1-E32E-490C-83C2-BF12AFD884E5}" sibTransId="{2628C23F-FD58-4F43-B7E9-F2F5B765C1B1}"/>
    <dgm:cxn modelId="{B46BBBF4-42B8-4E8B-8170-62E1DAE85CA7}" type="presOf" srcId="{88B472F9-6D09-4BAE-A75D-2C4D54D54D76}" destId="{FE4E6318-CD16-4EAA-BBA4-219DD7FE9434}" srcOrd="0" destOrd="0" presId="urn:microsoft.com/office/officeart/2005/8/layout/chevron2"/>
    <dgm:cxn modelId="{AA914BF5-D15E-40BA-9F43-60595C766A3C}" srcId="{89672807-F890-4325-B638-25CE5160820F}" destId="{E3BF0F60-AA73-448E-8285-F62F73996F48}" srcOrd="0" destOrd="0" parTransId="{0A1CC7EC-B1A8-424E-BDF2-C1A25DBB7E8D}" sibTransId="{60A39B0F-1990-48DD-9A05-1AF1652CC749}"/>
    <dgm:cxn modelId="{8E9432F0-4C85-4BFF-B955-B02D78EC481E}" type="presParOf" srcId="{C1D0EA91-AF7E-4151-BD12-262FFD53E23A}" destId="{52887C48-55BD-4B4D-AA53-E876C7920474}" srcOrd="0" destOrd="0" presId="urn:microsoft.com/office/officeart/2005/8/layout/chevron2"/>
    <dgm:cxn modelId="{06F2F59F-972B-4886-A408-FC87DEDB1F58}" type="presParOf" srcId="{52887C48-55BD-4B4D-AA53-E876C7920474}" destId="{8670F1B1-B22E-4950-84E6-9992D832E15F}" srcOrd="0" destOrd="0" presId="urn:microsoft.com/office/officeart/2005/8/layout/chevron2"/>
    <dgm:cxn modelId="{77AE9E6F-0FE8-4C46-BE8D-27C61F9E8C99}" type="presParOf" srcId="{52887C48-55BD-4B4D-AA53-E876C7920474}" destId="{DAE31F59-165D-47B8-A4C8-C16B5AEFF57C}" srcOrd="1" destOrd="0" presId="urn:microsoft.com/office/officeart/2005/8/layout/chevron2"/>
    <dgm:cxn modelId="{9F22E2A5-BAFC-489D-8F31-436165006BCA}" type="presParOf" srcId="{C1D0EA91-AF7E-4151-BD12-262FFD53E23A}" destId="{E0B8B566-8E6A-4A94-835E-812B973E8C58}" srcOrd="1" destOrd="0" presId="urn:microsoft.com/office/officeart/2005/8/layout/chevron2"/>
    <dgm:cxn modelId="{D0FA3B10-806E-4FC5-BB89-A60735BD6ECC}" type="presParOf" srcId="{C1D0EA91-AF7E-4151-BD12-262FFD53E23A}" destId="{C9B670A1-AEE2-481F-8D57-C7E401882945}" srcOrd="2" destOrd="0" presId="urn:microsoft.com/office/officeart/2005/8/layout/chevron2"/>
    <dgm:cxn modelId="{667F7C65-8795-43A4-985E-064DC7D4DA73}" type="presParOf" srcId="{C9B670A1-AEE2-481F-8D57-C7E401882945}" destId="{9DC17E1A-840E-4123-AE41-68270B318A6E}" srcOrd="0" destOrd="0" presId="urn:microsoft.com/office/officeart/2005/8/layout/chevron2"/>
    <dgm:cxn modelId="{10F414A9-C672-4AA1-A077-01645054555F}" type="presParOf" srcId="{C9B670A1-AEE2-481F-8D57-C7E401882945}" destId="{6681BA84-6E22-44F1-98FA-1349B2E6992A}" srcOrd="1" destOrd="0" presId="urn:microsoft.com/office/officeart/2005/8/layout/chevron2"/>
    <dgm:cxn modelId="{D48BBECA-8ECB-4AF2-B630-956E48E52175}" type="presParOf" srcId="{C1D0EA91-AF7E-4151-BD12-262FFD53E23A}" destId="{EEAF085F-4109-468C-A674-43A7F37C3F90}" srcOrd="3" destOrd="0" presId="urn:microsoft.com/office/officeart/2005/8/layout/chevron2"/>
    <dgm:cxn modelId="{B418F8B0-D09A-49FF-855F-024EFE1650CC}" type="presParOf" srcId="{C1D0EA91-AF7E-4151-BD12-262FFD53E23A}" destId="{D4C11FB0-4843-41EB-B9A3-7C2CF2A9C95F}" srcOrd="4" destOrd="0" presId="urn:microsoft.com/office/officeart/2005/8/layout/chevron2"/>
    <dgm:cxn modelId="{E03F4ACA-053D-4DFD-9311-25E6A5F46DE3}" type="presParOf" srcId="{D4C11FB0-4843-41EB-B9A3-7C2CF2A9C95F}" destId="{FE4E6318-CD16-4EAA-BBA4-219DD7FE9434}" srcOrd="0" destOrd="0" presId="urn:microsoft.com/office/officeart/2005/8/layout/chevron2"/>
    <dgm:cxn modelId="{BE7EC7C7-EF56-4393-84CE-79FB9C8EB103}" type="presParOf" srcId="{D4C11FB0-4843-41EB-B9A3-7C2CF2A9C95F}" destId="{D186A06B-672C-4F9C-9BF2-A4A6807A6691}" srcOrd="1" destOrd="0" presId="urn:microsoft.com/office/officeart/2005/8/layout/chevron2"/>
    <dgm:cxn modelId="{7B3C7204-2DA1-48E5-8AB6-03205E954F96}" type="presParOf" srcId="{C1D0EA91-AF7E-4151-BD12-262FFD53E23A}" destId="{FB603E28-E4D1-483D-8A62-192A8A586ED9}" srcOrd="5" destOrd="0" presId="urn:microsoft.com/office/officeart/2005/8/layout/chevron2"/>
    <dgm:cxn modelId="{12B83EDC-FAF1-41BC-A608-F48BDD8DA960}" type="presParOf" srcId="{C1D0EA91-AF7E-4151-BD12-262FFD53E23A}" destId="{781783C7-060F-418A-A5A4-F9A0E353121D}" srcOrd="6" destOrd="0" presId="urn:microsoft.com/office/officeart/2005/8/layout/chevron2"/>
    <dgm:cxn modelId="{39008F79-54D2-4118-85CA-2070244C3A73}" type="presParOf" srcId="{781783C7-060F-418A-A5A4-F9A0E353121D}" destId="{82ACA761-E282-4C83-8BD7-9B2A506EF112}" srcOrd="0" destOrd="0" presId="urn:microsoft.com/office/officeart/2005/8/layout/chevron2"/>
    <dgm:cxn modelId="{2F1FBFDC-AE95-4711-8063-A80638ADB2FE}" type="presParOf" srcId="{781783C7-060F-418A-A5A4-F9A0E353121D}" destId="{F4E64ECC-8A8A-4916-A832-96CAF967FBE0}" srcOrd="1" destOrd="0" presId="urn:microsoft.com/office/officeart/2005/8/layout/chevron2"/>
    <dgm:cxn modelId="{E73062AA-5171-46B7-B357-0284A948393E}" type="presParOf" srcId="{C1D0EA91-AF7E-4151-BD12-262FFD53E23A}" destId="{F45B5592-F393-4AF5-A392-633F41592139}" srcOrd="7" destOrd="0" presId="urn:microsoft.com/office/officeart/2005/8/layout/chevron2"/>
    <dgm:cxn modelId="{CE90A31B-7E5D-4AFD-9901-883FBEA6380B}" type="presParOf" srcId="{C1D0EA91-AF7E-4151-BD12-262FFD53E23A}" destId="{458ED51B-031D-408F-9B10-85CB6C4CB180}" srcOrd="8" destOrd="0" presId="urn:microsoft.com/office/officeart/2005/8/layout/chevron2"/>
    <dgm:cxn modelId="{D11F66A9-B9F7-4EAF-807F-888219B9BB8B}" type="presParOf" srcId="{458ED51B-031D-408F-9B10-85CB6C4CB180}" destId="{6E2E8C82-C3FA-49BF-9B67-3154B1166F95}" srcOrd="0" destOrd="0" presId="urn:microsoft.com/office/officeart/2005/8/layout/chevron2"/>
    <dgm:cxn modelId="{BF0439A7-DC0B-41F1-A410-99EF381DFE53}" type="presParOf" srcId="{458ED51B-031D-408F-9B10-85CB6C4CB180}" destId="{A9A85831-6907-4759-AC46-BDB296BD6D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0F1B1-B22E-4950-84E6-9992D832E15F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01</a:t>
          </a:r>
        </a:p>
      </dsp:txBody>
      <dsp:txXfrm rot="-5400000">
        <a:off x="1" y="413307"/>
        <a:ext cx="823251" cy="352821"/>
      </dsp:txXfrm>
    </dsp:sp>
    <dsp:sp modelId="{DAE31F59-165D-47B8-A4C8-C16B5AEFF57C}">
      <dsp:nvSpPr>
        <dsp:cNvPr id="0" name=""/>
        <dsp:cNvSpPr/>
      </dsp:nvSpPr>
      <dsp:spPr>
        <a:xfrm rot="5400000">
          <a:off x="4102236" y="-3277305"/>
          <a:ext cx="764447" cy="7322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 </a:t>
          </a:r>
          <a:r>
            <a:rPr lang="en-US" sz="3200" kern="1200" dirty="0"/>
            <a:t>Register Employee</a:t>
          </a:r>
          <a:endParaRPr lang="en-US" sz="3900" kern="1200" dirty="0"/>
        </a:p>
      </dsp:txBody>
      <dsp:txXfrm rot="-5400000">
        <a:off x="823251" y="38997"/>
        <a:ext cx="7285101" cy="689813"/>
      </dsp:txXfrm>
    </dsp:sp>
    <dsp:sp modelId="{9DC17E1A-840E-4123-AE41-68270B318A6E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4">
            <a:hueOff val="1871245"/>
            <a:satOff val="-10347"/>
            <a:lumOff val="-882"/>
            <a:alphaOff val="0"/>
          </a:schemeClr>
        </a:solidFill>
        <a:ln w="25400" cap="flat" cmpd="sng" algn="ctr">
          <a:solidFill>
            <a:schemeClr val="accent4">
              <a:hueOff val="1871245"/>
              <a:satOff val="-10347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02</a:t>
          </a:r>
        </a:p>
      </dsp:txBody>
      <dsp:txXfrm rot="-5400000">
        <a:off x="1" y="1473115"/>
        <a:ext cx="823251" cy="352821"/>
      </dsp:txXfrm>
    </dsp:sp>
    <dsp:sp modelId="{6681BA84-6E22-44F1-98FA-1349B2E6992A}">
      <dsp:nvSpPr>
        <dsp:cNvPr id="0" name=""/>
        <dsp:cNvSpPr/>
      </dsp:nvSpPr>
      <dsp:spPr>
        <a:xfrm rot="5400000">
          <a:off x="4102236" y="-2217497"/>
          <a:ext cx="764447" cy="7322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871245"/>
              <a:satOff val="-10347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 Give appointment </a:t>
          </a:r>
        </a:p>
      </dsp:txBody>
      <dsp:txXfrm rot="-5400000">
        <a:off x="823251" y="1098805"/>
        <a:ext cx="7285101" cy="689813"/>
      </dsp:txXfrm>
    </dsp:sp>
    <dsp:sp modelId="{FE4E6318-CD16-4EAA-BBA4-219DD7FE9434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4">
            <a:hueOff val="3742489"/>
            <a:satOff val="-20694"/>
            <a:lumOff val="-1765"/>
            <a:alphaOff val="0"/>
          </a:schemeClr>
        </a:solidFill>
        <a:ln w="25400" cap="flat" cmpd="sng" algn="ctr">
          <a:solidFill>
            <a:schemeClr val="accent4">
              <a:hueOff val="3742489"/>
              <a:satOff val="-20694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03</a:t>
          </a:r>
        </a:p>
      </dsp:txBody>
      <dsp:txXfrm rot="-5400000">
        <a:off x="1" y="2532923"/>
        <a:ext cx="823251" cy="352821"/>
      </dsp:txXfrm>
    </dsp:sp>
    <dsp:sp modelId="{D186A06B-672C-4F9C-9BF2-A4A6807A6691}">
      <dsp:nvSpPr>
        <dsp:cNvPr id="0" name=""/>
        <dsp:cNvSpPr/>
      </dsp:nvSpPr>
      <dsp:spPr>
        <a:xfrm rot="5400000">
          <a:off x="4097770" y="-1158888"/>
          <a:ext cx="764447" cy="7322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742489"/>
              <a:satOff val="-20694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Make as User (If needed)</a:t>
          </a:r>
        </a:p>
      </dsp:txBody>
      <dsp:txXfrm rot="-5400000">
        <a:off x="818785" y="2157414"/>
        <a:ext cx="7285101" cy="689813"/>
      </dsp:txXfrm>
    </dsp:sp>
    <dsp:sp modelId="{82ACA761-E282-4C83-8BD7-9B2A506EF112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4">
            <a:hueOff val="5613734"/>
            <a:satOff val="-31040"/>
            <a:lumOff val="-2647"/>
            <a:alphaOff val="0"/>
          </a:schemeClr>
        </a:solidFill>
        <a:ln w="25400" cap="flat" cmpd="sng" algn="ctr">
          <a:solidFill>
            <a:schemeClr val="accent4">
              <a:hueOff val="5613734"/>
              <a:satOff val="-31040"/>
              <a:lumOff val="-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04</a:t>
          </a:r>
        </a:p>
      </dsp:txBody>
      <dsp:txXfrm rot="-5400000">
        <a:off x="1" y="3592732"/>
        <a:ext cx="823251" cy="352821"/>
      </dsp:txXfrm>
    </dsp:sp>
    <dsp:sp modelId="{F4E64ECC-8A8A-4916-A832-96CAF967FBE0}">
      <dsp:nvSpPr>
        <dsp:cNvPr id="0" name=""/>
        <dsp:cNvSpPr/>
      </dsp:nvSpPr>
      <dsp:spPr>
        <a:xfrm rot="5400000">
          <a:off x="4102236" y="-97880"/>
          <a:ext cx="764447" cy="7322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5613734"/>
              <a:satOff val="-31040"/>
              <a:lumOff val="-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Add attendance </a:t>
          </a:r>
        </a:p>
      </dsp:txBody>
      <dsp:txXfrm rot="-5400000">
        <a:off x="823251" y="3218422"/>
        <a:ext cx="7285101" cy="689813"/>
      </dsp:txXfrm>
    </dsp:sp>
    <dsp:sp modelId="{6E2E8C82-C3FA-49BF-9B67-3154B1166F95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25400" cap="flat" cmpd="sng" algn="ctr">
          <a:solidFill>
            <a:schemeClr val="accent4">
              <a:hueOff val="7484979"/>
              <a:satOff val="-41387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05</a:t>
          </a:r>
        </a:p>
      </dsp:txBody>
      <dsp:txXfrm rot="-5400000">
        <a:off x="1" y="4652540"/>
        <a:ext cx="823251" cy="352821"/>
      </dsp:txXfrm>
    </dsp:sp>
    <dsp:sp modelId="{A9A85831-6907-4759-AC46-BDB296BD6D14}">
      <dsp:nvSpPr>
        <dsp:cNvPr id="0" name=""/>
        <dsp:cNvSpPr/>
      </dsp:nvSpPr>
      <dsp:spPr>
        <a:xfrm rot="5400000">
          <a:off x="4102236" y="961928"/>
          <a:ext cx="764447" cy="7322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7484979"/>
              <a:satOff val="-41387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Salary calculation and payroll</a:t>
          </a:r>
        </a:p>
      </dsp:txBody>
      <dsp:txXfrm rot="-5400000">
        <a:off x="823251" y="4278231"/>
        <a:ext cx="7285101" cy="689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0F1B1-B22E-4950-84E6-9992D832E15F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01</a:t>
          </a:r>
        </a:p>
      </dsp:txBody>
      <dsp:txXfrm rot="-5400000">
        <a:off x="1" y="413307"/>
        <a:ext cx="823251" cy="352821"/>
      </dsp:txXfrm>
    </dsp:sp>
    <dsp:sp modelId="{DAE31F59-165D-47B8-A4C8-C16B5AEFF57C}">
      <dsp:nvSpPr>
        <dsp:cNvPr id="0" name=""/>
        <dsp:cNvSpPr/>
      </dsp:nvSpPr>
      <dsp:spPr>
        <a:xfrm rot="5400000">
          <a:off x="4102236" y="-3277305"/>
          <a:ext cx="764447" cy="7322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 </a:t>
          </a:r>
          <a:r>
            <a:rPr lang="en-US" sz="3200" kern="1200" dirty="0"/>
            <a:t>Add procurement item type</a:t>
          </a:r>
          <a:endParaRPr lang="en-US" sz="3900" kern="1200" dirty="0"/>
        </a:p>
      </dsp:txBody>
      <dsp:txXfrm rot="-5400000">
        <a:off x="823251" y="38997"/>
        <a:ext cx="7285101" cy="689813"/>
      </dsp:txXfrm>
    </dsp:sp>
    <dsp:sp modelId="{9DC17E1A-840E-4123-AE41-68270B318A6E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4">
            <a:hueOff val="1871245"/>
            <a:satOff val="-10347"/>
            <a:lumOff val="-882"/>
            <a:alphaOff val="0"/>
          </a:schemeClr>
        </a:solidFill>
        <a:ln w="25400" cap="flat" cmpd="sng" algn="ctr">
          <a:solidFill>
            <a:schemeClr val="accent4">
              <a:hueOff val="1871245"/>
              <a:satOff val="-10347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02</a:t>
          </a:r>
        </a:p>
      </dsp:txBody>
      <dsp:txXfrm rot="-5400000">
        <a:off x="1" y="1473115"/>
        <a:ext cx="823251" cy="352821"/>
      </dsp:txXfrm>
    </dsp:sp>
    <dsp:sp modelId="{6681BA84-6E22-44F1-98FA-1349B2E6992A}">
      <dsp:nvSpPr>
        <dsp:cNvPr id="0" name=""/>
        <dsp:cNvSpPr/>
      </dsp:nvSpPr>
      <dsp:spPr>
        <a:xfrm rot="5400000">
          <a:off x="4102236" y="-2217497"/>
          <a:ext cx="764447" cy="7322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871245"/>
              <a:satOff val="-10347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 Add vendor and Make purchase</a:t>
          </a:r>
        </a:p>
      </dsp:txBody>
      <dsp:txXfrm rot="-5400000">
        <a:off x="823251" y="1098805"/>
        <a:ext cx="7285101" cy="689813"/>
      </dsp:txXfrm>
    </dsp:sp>
    <dsp:sp modelId="{FE4E6318-CD16-4EAA-BBA4-219DD7FE9434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4">
            <a:hueOff val="3742489"/>
            <a:satOff val="-20694"/>
            <a:lumOff val="-1765"/>
            <a:alphaOff val="0"/>
          </a:schemeClr>
        </a:solidFill>
        <a:ln w="25400" cap="flat" cmpd="sng" algn="ctr">
          <a:solidFill>
            <a:schemeClr val="accent4">
              <a:hueOff val="3742489"/>
              <a:satOff val="-20694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03</a:t>
          </a:r>
        </a:p>
      </dsp:txBody>
      <dsp:txXfrm rot="-5400000">
        <a:off x="1" y="2532923"/>
        <a:ext cx="823251" cy="352821"/>
      </dsp:txXfrm>
    </dsp:sp>
    <dsp:sp modelId="{D186A06B-672C-4F9C-9BF2-A4A6807A6691}">
      <dsp:nvSpPr>
        <dsp:cNvPr id="0" name=""/>
        <dsp:cNvSpPr/>
      </dsp:nvSpPr>
      <dsp:spPr>
        <a:xfrm rot="5400000">
          <a:off x="4097770" y="-1158888"/>
          <a:ext cx="764447" cy="7322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742489"/>
              <a:satOff val="-20694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Make payment</a:t>
          </a:r>
        </a:p>
      </dsp:txBody>
      <dsp:txXfrm rot="-5400000">
        <a:off x="818785" y="2157414"/>
        <a:ext cx="7285101" cy="689813"/>
      </dsp:txXfrm>
    </dsp:sp>
    <dsp:sp modelId="{82ACA761-E282-4C83-8BD7-9B2A506EF112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4">
            <a:hueOff val="5613734"/>
            <a:satOff val="-31040"/>
            <a:lumOff val="-2647"/>
            <a:alphaOff val="0"/>
          </a:schemeClr>
        </a:solidFill>
        <a:ln w="25400" cap="flat" cmpd="sng" algn="ctr">
          <a:solidFill>
            <a:schemeClr val="accent4">
              <a:hueOff val="5613734"/>
              <a:satOff val="-31040"/>
              <a:lumOff val="-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04</a:t>
          </a:r>
        </a:p>
      </dsp:txBody>
      <dsp:txXfrm rot="-5400000">
        <a:off x="1" y="3592732"/>
        <a:ext cx="823251" cy="352821"/>
      </dsp:txXfrm>
    </dsp:sp>
    <dsp:sp modelId="{F4E64ECC-8A8A-4916-A832-96CAF967FBE0}">
      <dsp:nvSpPr>
        <dsp:cNvPr id="0" name=""/>
        <dsp:cNvSpPr/>
      </dsp:nvSpPr>
      <dsp:spPr>
        <a:xfrm rot="5400000">
          <a:off x="4102236" y="-97880"/>
          <a:ext cx="764447" cy="7322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5613734"/>
              <a:satOff val="-31040"/>
              <a:lumOff val="-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Allocate to branch </a:t>
          </a:r>
        </a:p>
      </dsp:txBody>
      <dsp:txXfrm rot="-5400000">
        <a:off x="823251" y="3218422"/>
        <a:ext cx="7285101" cy="689813"/>
      </dsp:txXfrm>
    </dsp:sp>
    <dsp:sp modelId="{6E2E8C82-C3FA-49BF-9B67-3154B1166F95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25400" cap="flat" cmpd="sng" algn="ctr">
          <a:solidFill>
            <a:schemeClr val="accent4">
              <a:hueOff val="7484979"/>
              <a:satOff val="-41387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05</a:t>
          </a:r>
        </a:p>
      </dsp:txBody>
      <dsp:txXfrm rot="-5400000">
        <a:off x="1" y="4652540"/>
        <a:ext cx="823251" cy="352821"/>
      </dsp:txXfrm>
    </dsp:sp>
    <dsp:sp modelId="{A9A85831-6907-4759-AC46-BDB296BD6D14}">
      <dsp:nvSpPr>
        <dsp:cNvPr id="0" name=""/>
        <dsp:cNvSpPr/>
      </dsp:nvSpPr>
      <dsp:spPr>
        <a:xfrm rot="5400000">
          <a:off x="4102236" y="961928"/>
          <a:ext cx="764447" cy="73224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7484979"/>
              <a:satOff val="-41387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Refund or Auction</a:t>
          </a:r>
        </a:p>
      </dsp:txBody>
      <dsp:txXfrm rot="-5400000">
        <a:off x="823251" y="4278231"/>
        <a:ext cx="7285101" cy="689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3AE89-70A5-4298-9C84-FF3F2353CEB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E27BF-DED3-4D2D-A6A4-D5F0333E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41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319E8CD-57BD-462A-8C9B-891518F53C18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9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C95F-C047-43B2-8847-A867C3353CFB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4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B97B10-9CEA-4802-BE08-85A36A04AB7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3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96FD8-F536-43F1-ADCD-0A9E7E33D567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6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274227-A9BA-49A2-8AB0-28D259F35BE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EFD2-70E6-4774-A490-E8917F485AB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2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6733-1634-4F09-BB10-0DD97F1DD897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0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112F-A062-4512-B782-CB51C794BCE7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4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38BC48-D313-44BD-92E5-09116781B8FC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3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4E63-8A3E-4C96-BB66-71263073A88F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079AB0-C5F6-4266-A312-DEE09EB3FF23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457-B205-47F5-A689-ED65631D8FF6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C720-473D-458B-AA17-FCF8883EEBFB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C390-C461-4952-83D7-BE74D6A75C71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6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BDA8-1595-4738-920B-DB48D43563EC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4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7CA2-EE5C-4594-B227-BF44AB346F78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1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9C1-C737-4BFC-B366-B765CC40B3E8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7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61E7-AA00-41B3-B7DE-D1CDC9C44BF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 txBox="1">
            <a:spLocks/>
          </p:cNvSpPr>
          <p:nvPr/>
        </p:nvSpPr>
        <p:spPr>
          <a:xfrm>
            <a:off x="2186608" y="436952"/>
            <a:ext cx="7938053" cy="4784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</a:pPr>
            <a:r>
              <a:rPr lang="en-US" cap="none" dirty="0">
                <a:solidFill>
                  <a:prstClr val="black"/>
                </a:solidFill>
                <a:latin typeface="Calibri Light" panose="020F0302020204030204"/>
              </a:rPr>
              <a:t>HR, Procurement, Finance, Printing and Branch Management System </a:t>
            </a:r>
            <a:br>
              <a:rPr lang="en-US" cap="none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US" cap="none" dirty="0">
                <a:solidFill>
                  <a:prstClr val="black"/>
                </a:solidFill>
                <a:latin typeface="Calibri Light" panose="020F0302020204030204"/>
              </a:rPr>
              <a:t>for </a:t>
            </a:r>
            <a:br>
              <a:rPr lang="en-US" cap="none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US" cap="none" dirty="0">
                <a:solidFill>
                  <a:prstClr val="black"/>
                </a:solidFill>
                <a:latin typeface="Calibri Light" panose="020F0302020204030204"/>
              </a:rPr>
              <a:t>Earth University college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08" y="5950779"/>
            <a:ext cx="1071913" cy="748195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3BEA118D-80EB-4CB5-ADB9-8581D6CC6E32}"/>
              </a:ext>
            </a:extLst>
          </p:cNvPr>
          <p:cNvSpPr txBox="1"/>
          <p:nvPr/>
        </p:nvSpPr>
        <p:spPr>
          <a:xfrm>
            <a:off x="190552" y="5106913"/>
            <a:ext cx="451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D.A.H </a:t>
            </a:r>
            <a:r>
              <a:rPr lang="en-US" dirty="0" err="1"/>
              <a:t>Peeris</a:t>
            </a:r>
            <a:r>
              <a:rPr lang="en-US" dirty="0"/>
              <a:t> 1610163</a:t>
            </a:r>
          </a:p>
          <a:p>
            <a:endParaRPr lang="en-US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26B5E0A1-E2A4-4D04-820F-617628EA8ABF}"/>
              </a:ext>
            </a:extLst>
          </p:cNvPr>
          <p:cNvSpPr txBox="1"/>
          <p:nvPr/>
        </p:nvSpPr>
        <p:spPr>
          <a:xfrm>
            <a:off x="8039379" y="5108688"/>
            <a:ext cx="415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: Earth University College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2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08" y="5950779"/>
            <a:ext cx="1071913" cy="7481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11C922-EA68-4B73-9D7F-E1F00C5B3957}"/>
              </a:ext>
            </a:extLst>
          </p:cNvPr>
          <p:cNvSpPr>
            <a:spLocks noGrp="1"/>
          </p:cNvSpPr>
          <p:nvPr/>
        </p:nvSpPr>
        <p:spPr>
          <a:xfrm>
            <a:off x="6846614" y="829641"/>
            <a:ext cx="4885227" cy="967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the client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089174-96DE-46F4-BD3F-896B8119786B}"/>
              </a:ext>
            </a:extLst>
          </p:cNvPr>
          <p:cNvSpPr>
            <a:spLocks noGrp="1"/>
          </p:cNvSpPr>
          <p:nvPr/>
        </p:nvSpPr>
        <p:spPr>
          <a:xfrm>
            <a:off x="434266" y="2212617"/>
            <a:ext cx="11532447" cy="3008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Earth University College is an educational institute.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consists of four branches located in main cities in Sri Lanka.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Organization has centralized control and dynamic employee allocation in each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Mainly Organization provides tuition for students who reading BIT external degree.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08" y="5950779"/>
            <a:ext cx="1071913" cy="7481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90895" y="697331"/>
            <a:ext cx="688119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Human recourse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payroll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Branch management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branch details and lecture hall details.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branch wise procurement items 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procurement item service details.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Track monthly expenses.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Rental and bill payments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Printing Materials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print orders.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Track daily printings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print material inventory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1522" y="1943826"/>
            <a:ext cx="42249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  <a:ea typeface="+mj-ea"/>
                <a:cs typeface="+mj-cs"/>
              </a:rPr>
              <a:t>Main functions </a:t>
            </a:r>
          </a:p>
          <a:p>
            <a:pPr algn="ctr"/>
            <a:r>
              <a:rPr lang="en-US" sz="3600" dirty="0">
                <a:latin typeface="+mj-lt"/>
                <a:ea typeface="+mj-ea"/>
                <a:cs typeface="+mj-cs"/>
              </a:rPr>
              <a:t>of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7509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08" y="5950779"/>
            <a:ext cx="1071913" cy="7481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A3813A-4F55-44D2-AE0D-53246430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6368"/>
            <a:ext cx="12023324" cy="967666"/>
          </a:xfrm>
        </p:spPr>
        <p:txBody>
          <a:bodyPr/>
          <a:lstStyle/>
          <a:p>
            <a:r>
              <a:rPr lang="en-US" sz="3600" dirty="0"/>
              <a:t>Problems in existing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086" y="1674034"/>
            <a:ext cx="7885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Already have a manual CBIS and they have many problems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085" y="2130202"/>
            <a:ext cx="11131827" cy="294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During the Salary calculation process. Especially while calculating overtime.</a:t>
            </a:r>
          </a:p>
          <a:p>
            <a:pPr>
              <a:lnSpc>
                <a:spcPct val="150000"/>
              </a:lnSpc>
            </a:pPr>
            <a:r>
              <a:rPr lang="en-US" dirty="0"/>
              <a:t>2. The organization has some financial irregularities,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a. No proper mechanism to manage daily expenses of the organization.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b. No proper mechanism to manage procurement and fix assets.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c. No proper mechanism to manage rentals and bill payments. </a:t>
            </a:r>
          </a:p>
          <a:p>
            <a:pPr>
              <a:lnSpc>
                <a:spcPct val="150000"/>
              </a:lnSpc>
            </a:pPr>
            <a:r>
              <a:rPr lang="en-US" dirty="0"/>
              <a:t>3. No proper mechanism to manage warranty details of some equipment.</a:t>
            </a:r>
          </a:p>
          <a:p>
            <a:pPr>
              <a:lnSpc>
                <a:spcPct val="150000"/>
              </a:lnSpc>
            </a:pPr>
            <a:r>
              <a:rPr lang="en-US" dirty="0"/>
              <a:t>4. No proper mechanism to manage employee profiles.</a:t>
            </a:r>
          </a:p>
        </p:txBody>
      </p:sp>
    </p:spTree>
    <p:extLst>
      <p:ext uri="{BB962C8B-B14F-4D97-AF65-F5344CB8AC3E}">
        <p14:creationId xmlns:p14="http://schemas.microsoft.com/office/powerpoint/2010/main" val="415349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08" y="5950779"/>
            <a:ext cx="1071913" cy="7481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381D2D-D4A0-46BC-851B-A58850842489}"/>
              </a:ext>
            </a:extLst>
          </p:cNvPr>
          <p:cNvSpPr/>
          <p:nvPr/>
        </p:nvSpPr>
        <p:spPr>
          <a:xfrm>
            <a:off x="4810280" y="4027891"/>
            <a:ext cx="2676133" cy="1452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Administration</a:t>
            </a:r>
          </a:p>
          <a:p>
            <a:pPr algn="ctr"/>
            <a:r>
              <a:rPr lang="en-US" dirty="0"/>
              <a:t> Division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DB3AF1-86DA-42AD-9869-049CA5AE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5" y="35964"/>
            <a:ext cx="2574654" cy="807486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5E0F46-BE40-4F12-9C06-5358C21A5105}"/>
              </a:ext>
            </a:extLst>
          </p:cNvPr>
          <p:cNvSpPr/>
          <p:nvPr/>
        </p:nvSpPr>
        <p:spPr>
          <a:xfrm>
            <a:off x="2747651" y="4065427"/>
            <a:ext cx="1881111" cy="1847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 Declaration Division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C6B601-0442-4337-B974-EAECD2E29A79}"/>
              </a:ext>
            </a:extLst>
          </p:cNvPr>
          <p:cNvSpPr/>
          <p:nvPr/>
        </p:nvSpPr>
        <p:spPr>
          <a:xfrm>
            <a:off x="5177444" y="1126313"/>
            <a:ext cx="2070799" cy="1098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 Division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784648-7BC5-4864-8401-32568E0650FF}"/>
              </a:ext>
            </a:extLst>
          </p:cNvPr>
          <p:cNvSpPr/>
          <p:nvPr/>
        </p:nvSpPr>
        <p:spPr>
          <a:xfrm>
            <a:off x="3849182" y="2113587"/>
            <a:ext cx="1977984" cy="1814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Printing Division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417085-5F83-40D1-A777-191A2731FA8E}"/>
              </a:ext>
            </a:extLst>
          </p:cNvPr>
          <p:cNvSpPr/>
          <p:nvPr/>
        </p:nvSpPr>
        <p:spPr>
          <a:xfrm>
            <a:off x="3327661" y="791465"/>
            <a:ext cx="5389032" cy="49402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05430-E039-43CB-AE6E-6B4104C6C75E}"/>
              </a:ext>
            </a:extLst>
          </p:cNvPr>
          <p:cNvSpPr txBox="1"/>
          <p:nvPr/>
        </p:nvSpPr>
        <p:spPr>
          <a:xfrm>
            <a:off x="8727029" y="455915"/>
            <a:ext cx="3063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Assignments</a:t>
            </a:r>
          </a:p>
          <a:p>
            <a:r>
              <a:rPr lang="en-US" dirty="0"/>
              <a:t>(Branch assignments, </a:t>
            </a:r>
            <a:r>
              <a:rPr lang="en-US" dirty="0">
                <a:solidFill>
                  <a:srgbClr val="FF0000"/>
                </a:solidFill>
              </a:rPr>
              <a:t>Lecture allocation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Payroll</a:t>
            </a:r>
          </a:p>
          <a:p>
            <a:r>
              <a:rPr lang="en-US" dirty="0"/>
              <a:t>Other HR 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1032-AD2A-47C9-A7E4-A7BA887AE2C6}"/>
              </a:ext>
            </a:extLst>
          </p:cNvPr>
          <p:cNvSpPr txBox="1"/>
          <p:nvPr/>
        </p:nvSpPr>
        <p:spPr>
          <a:xfrm>
            <a:off x="8607858" y="4827908"/>
            <a:ext cx="2842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Printing materials</a:t>
            </a:r>
          </a:p>
          <a:p>
            <a:r>
              <a:rPr lang="en-US" dirty="0"/>
              <a:t>Distributing materials in to branches</a:t>
            </a:r>
          </a:p>
          <a:p>
            <a:r>
              <a:rPr lang="en-US" dirty="0"/>
              <a:t>Track daily printings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EB5AA3-DEE2-4440-85A2-E24D60D778DE}"/>
              </a:ext>
            </a:extLst>
          </p:cNvPr>
          <p:cNvSpPr/>
          <p:nvPr/>
        </p:nvSpPr>
        <p:spPr>
          <a:xfrm>
            <a:off x="8183560" y="2743865"/>
            <a:ext cx="1881111" cy="1847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Registration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6396D-8758-42F4-B1A7-91BF9889824C}"/>
              </a:ext>
            </a:extLst>
          </p:cNvPr>
          <p:cNvSpPr txBox="1"/>
          <p:nvPr/>
        </p:nvSpPr>
        <p:spPr>
          <a:xfrm>
            <a:off x="292230" y="3736853"/>
            <a:ext cx="2849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and</a:t>
            </a:r>
          </a:p>
          <a:p>
            <a:r>
              <a:rPr lang="en-US" dirty="0"/>
              <a:t>Lecture Hall</a:t>
            </a:r>
          </a:p>
          <a:p>
            <a:r>
              <a:rPr lang="en-US" dirty="0"/>
              <a:t>Authority Payment Session</a:t>
            </a:r>
          </a:p>
          <a:p>
            <a:r>
              <a:rPr lang="en-US" dirty="0"/>
              <a:t>Authority Payment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8F8E0-76F5-4CA3-B532-7FC4405357F1}"/>
              </a:ext>
            </a:extLst>
          </p:cNvPr>
          <p:cNvSpPr/>
          <p:nvPr/>
        </p:nvSpPr>
        <p:spPr>
          <a:xfrm>
            <a:off x="285461" y="5895294"/>
            <a:ext cx="150189" cy="1629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FFA95-A015-4894-BC62-4E0C8439FA34}"/>
              </a:ext>
            </a:extLst>
          </p:cNvPr>
          <p:cNvSpPr/>
          <p:nvPr/>
        </p:nvSpPr>
        <p:spPr>
          <a:xfrm>
            <a:off x="285460" y="6155535"/>
            <a:ext cx="150189" cy="1629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CAF2EB-DD99-43CA-8F81-70F134F88082}"/>
              </a:ext>
            </a:extLst>
          </p:cNvPr>
          <p:cNvSpPr/>
          <p:nvPr/>
        </p:nvSpPr>
        <p:spPr>
          <a:xfrm>
            <a:off x="285460" y="6415776"/>
            <a:ext cx="150189" cy="162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C8CE-A3A8-4A76-BA43-2B88DDDF811A}"/>
              </a:ext>
            </a:extLst>
          </p:cNvPr>
          <p:cNvSpPr txBox="1"/>
          <p:nvPr/>
        </p:nvSpPr>
        <p:spPr>
          <a:xfrm>
            <a:off x="661892" y="5765241"/>
            <a:ext cx="323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Partially included</a:t>
            </a:r>
          </a:p>
          <a:p>
            <a:r>
              <a:rPr lang="en-US" dirty="0"/>
              <a:t>Not included</a:t>
            </a:r>
          </a:p>
          <a:p>
            <a:r>
              <a:rPr lang="en-US" dirty="0"/>
              <a:t>Included in the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0A5A6-623A-4CC2-A95A-0C31E0DC2AD7}"/>
              </a:ext>
            </a:extLst>
          </p:cNvPr>
          <p:cNvSpPr txBox="1"/>
          <p:nvPr/>
        </p:nvSpPr>
        <p:spPr>
          <a:xfrm>
            <a:off x="1364604" y="1551668"/>
            <a:ext cx="2630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Discount allocation</a:t>
            </a:r>
          </a:p>
          <a:p>
            <a:r>
              <a:rPr lang="en-US" dirty="0">
                <a:solidFill>
                  <a:srgbClr val="FF0000"/>
                </a:solidFill>
              </a:rPr>
              <a:t>Batch declaration</a:t>
            </a:r>
          </a:p>
          <a:p>
            <a:r>
              <a:rPr lang="en-US" dirty="0">
                <a:solidFill>
                  <a:srgbClr val="FF0000"/>
                </a:solidFill>
              </a:rPr>
              <a:t>Lecture(class)  declaration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483B3-C049-4485-8C57-71031BA82BB0}"/>
              </a:ext>
            </a:extLst>
          </p:cNvPr>
          <p:cNvSpPr txBox="1"/>
          <p:nvPr/>
        </p:nvSpPr>
        <p:spPr>
          <a:xfrm>
            <a:off x="5211718" y="5848444"/>
            <a:ext cx="235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 Registration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3AE16-4148-4269-BACA-35E3A8B195A8}"/>
              </a:ext>
            </a:extLst>
          </p:cNvPr>
          <p:cNvSpPr txBox="1"/>
          <p:nvPr/>
        </p:nvSpPr>
        <p:spPr>
          <a:xfrm>
            <a:off x="4696672" y="439707"/>
            <a:ext cx="254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the project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E63DAE-6E6B-40BD-8C92-68D6B295A78F}"/>
              </a:ext>
            </a:extLst>
          </p:cNvPr>
          <p:cNvSpPr/>
          <p:nvPr/>
        </p:nvSpPr>
        <p:spPr>
          <a:xfrm>
            <a:off x="6236913" y="2416070"/>
            <a:ext cx="1761241" cy="1315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Financial Division</a:t>
            </a:r>
          </a:p>
        </p:txBody>
      </p:sp>
    </p:spTree>
    <p:extLst>
      <p:ext uri="{BB962C8B-B14F-4D97-AF65-F5344CB8AC3E}">
        <p14:creationId xmlns:p14="http://schemas.microsoft.com/office/powerpoint/2010/main" val="271888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08" y="5950779"/>
            <a:ext cx="1071913" cy="7481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7468" y="2055790"/>
            <a:ext cx="10548732" cy="294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an accurate and reliable payroll module.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financial management module to solve all financial irregularities.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procurement management module to solve problems regarding the procurement management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an employee management module.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a printing count report generating module to solve material.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Bill and rental Payment Module.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042343" y="669989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01858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08" y="5950779"/>
            <a:ext cx="1071913" cy="7481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368C3A-47B5-4820-A623-3C2046C5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3487" y="262292"/>
            <a:ext cx="12023324" cy="967666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Life cycle of Employee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CBDD4-1872-4975-87B8-C71975D9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08" y="5950779"/>
            <a:ext cx="1071913" cy="748195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35C8BC-0718-4615-A6BF-DC7790EFD70E}"/>
              </a:ext>
            </a:extLst>
          </p:cNvPr>
          <p:cNvSpPr txBox="1">
            <a:spLocks/>
          </p:cNvSpPr>
          <p:nvPr/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E55D371F-1232-4C05-AB01-F76AD08B3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646307"/>
              </p:ext>
            </p:extLst>
          </p:nvPr>
        </p:nvGraphicFramePr>
        <p:xfrm>
          <a:off x="2023165" y="1439333"/>
          <a:ext cx="81456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27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08" y="5950779"/>
            <a:ext cx="1071913" cy="7481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368C3A-47B5-4820-A623-3C2046C5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835" y="235226"/>
            <a:ext cx="12023324" cy="967666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Life cycle of procurement item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CBDD4-1872-4975-87B8-C71975D9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08" y="5950779"/>
            <a:ext cx="1071913" cy="748195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35C8BC-0718-4615-A6BF-DC7790EFD70E}"/>
              </a:ext>
            </a:extLst>
          </p:cNvPr>
          <p:cNvSpPr txBox="1">
            <a:spLocks/>
          </p:cNvSpPr>
          <p:nvPr/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E55D371F-1232-4C05-AB01-F76AD08B3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307301"/>
              </p:ext>
            </p:extLst>
          </p:nvPr>
        </p:nvGraphicFramePr>
        <p:xfrm>
          <a:off x="2023165" y="1439333"/>
          <a:ext cx="81456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653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Technical Background 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53" y="2181308"/>
            <a:ext cx="4340087" cy="4024125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Google Chrome</a:t>
            </a:r>
          </a:p>
          <a:p>
            <a:pPr>
              <a:lnSpc>
                <a:spcPct val="170000"/>
              </a:lnSpc>
            </a:pPr>
            <a:r>
              <a:rPr lang="en-US" dirty="0"/>
              <a:t>IntelliJ Idea 2020.0.1</a:t>
            </a:r>
          </a:p>
          <a:p>
            <a:pPr>
              <a:lnSpc>
                <a:spcPct val="170000"/>
              </a:lnSpc>
            </a:pPr>
            <a:r>
              <a:rPr lang="en-US" dirty="0"/>
              <a:t>Google Chrome</a:t>
            </a:r>
          </a:p>
          <a:p>
            <a:pPr>
              <a:lnSpc>
                <a:spcPct val="170000"/>
              </a:lnSpc>
            </a:pPr>
            <a:r>
              <a:rPr lang="en-US" dirty="0"/>
              <a:t>Postman 7.0</a:t>
            </a:r>
          </a:p>
          <a:p>
            <a:pPr>
              <a:lnSpc>
                <a:spcPct val="170000"/>
              </a:lnSpc>
            </a:pPr>
            <a:r>
              <a:rPr lang="en-US" dirty="0"/>
              <a:t>MySQL server 8</a:t>
            </a:r>
          </a:p>
          <a:p>
            <a:pPr>
              <a:lnSpc>
                <a:spcPct val="170000"/>
              </a:lnSpc>
            </a:pPr>
            <a:r>
              <a:rPr lang="en-US" dirty="0"/>
              <a:t>MySQL Workbench 8.2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69565" y="2018646"/>
            <a:ext cx="6096000" cy="41867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 defTabSz="9144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Java 1.11</a:t>
            </a:r>
          </a:p>
          <a:p>
            <a:pPr marL="457200" lvl="0" indent="-457200" defTabSz="9144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Node</a:t>
            </a:r>
          </a:p>
          <a:p>
            <a:pPr marL="457200" lvl="0" indent="-457200" defTabSz="9144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GitHub Desktop</a:t>
            </a:r>
          </a:p>
          <a:p>
            <a:pPr marL="457200" lvl="0" indent="-457200" defTabSz="9144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Microsoft word 2016</a:t>
            </a:r>
          </a:p>
          <a:p>
            <a:pPr marL="457200" lvl="0" indent="-457200" defTabSz="9144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Visual Paradigm 8.0</a:t>
            </a:r>
          </a:p>
          <a:p>
            <a:pPr marL="457200" lvl="0" indent="-457200" defTabSz="9144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22093299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457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Vapor Trail</vt:lpstr>
      <vt:lpstr>PowerPoint Presentation</vt:lpstr>
      <vt:lpstr>PowerPoint Presentation</vt:lpstr>
      <vt:lpstr>PowerPoint Presentation</vt:lpstr>
      <vt:lpstr>Problems in existing system</vt:lpstr>
      <vt:lpstr>Scope</vt:lpstr>
      <vt:lpstr>PowerPoint Presentation</vt:lpstr>
      <vt:lpstr>Life cycle of Employee</vt:lpstr>
      <vt:lpstr>Life cycle of procurement item</vt:lpstr>
      <vt:lpstr>Technical Background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2021-05-06T03:21:40Z</dcterms:created>
  <dcterms:modified xsi:type="dcterms:W3CDTF">2021-05-08T02:43:09Z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