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9249F-AC94-4443-A566-82C3EACBD42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D59A3-26F0-46D5-92E3-99F86673D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8DAF-042D-4BB4-B546-0A13C7F16B3A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974-5292-4C10-AB63-5AFB340820F4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6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42AB-EC7A-459A-90F8-847CC0343C6C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6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5166-0F20-459D-9EFD-65D73BBD0F05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0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6A4-25DF-4D43-BC2E-92ABFA2486E1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21-B000-4652-8658-1BD219051EAB}" type="datetime1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68D-A42E-458C-B998-89610CA89933}" type="datetime1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71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B96B-BED7-472F-B252-0D90922067B4}" type="datetime1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04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96CD-FB81-4AAB-BE48-0B7E83584047}" type="datetime1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18CBD5-E966-4B52-B637-9470798A194A}" type="datetime1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E24-7DA2-4477-9988-8E815EEF95FC}" type="datetime1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3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47AD30-C545-4975-9631-CC06EB3C90FE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87BB34-EA39-4010-B5B2-A6F2180133D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2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230610043830/http:/www.machinelearning.ru/wiki/index.php?title=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7152"/>
            <a:ext cx="9144000" cy="1751465"/>
          </a:xfrm>
        </p:spPr>
        <p:txBody>
          <a:bodyPr/>
          <a:lstStyle/>
          <a:p>
            <a:r>
              <a:rPr lang="ru-RU" dirty="0" smtClean="0"/>
              <a:t>404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Approximate and plot the </a:t>
            </a:r>
            <a:r>
              <a:rPr lang="en-US" dirty="0">
                <a:hlinkClick r:id="rId2" tooltip="http://www.machinelearning.ru/wiki/index.php?title=TS"/>
              </a:rPr>
              <a:t>electricity consumption</a:t>
            </a:r>
            <a:r>
              <a:rPr lang="en-US" dirty="0"/>
              <a:t> time series. Compare the ODE-Net and LSTM or another model you like.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202091" y="476553"/>
            <a:ext cx="259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Гринев Артём</a:t>
            </a:r>
            <a:br>
              <a:rPr lang="ru-RU" dirty="0" smtClean="0"/>
            </a:br>
            <a:r>
              <a:rPr lang="ru-RU" dirty="0" smtClean="0"/>
              <a:t>М17-302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6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10</a:t>
            </a:fld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Analitics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47635"/>
            <a:ext cx="8890000" cy="56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11</a:t>
            </a:fld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</a:t>
            </a:r>
            <a:r>
              <a:rPr lang="en-US" dirty="0" err="1" smtClean="0"/>
              <a:t>omparison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71" y="301281"/>
            <a:ext cx="8978930" cy="59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12</a:t>
            </a:fld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</a:t>
            </a:r>
            <a:r>
              <a:rPr lang="en-US" dirty="0" err="1" smtClean="0"/>
              <a:t>omparison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77" y="660400"/>
            <a:ext cx="8943393" cy="56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/>
              <a:t>С</a:t>
            </a:r>
            <a:r>
              <a:rPr lang="en-US" dirty="0" err="1" smtClean="0"/>
              <a:t>onclusion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+mj-lt"/>
              </a:rPr>
              <a:t>Сравнивая ODE-</a:t>
            </a:r>
            <a:r>
              <a:rPr lang="ru-RU" dirty="0" err="1">
                <a:solidFill>
                  <a:schemeClr val="tx2"/>
                </a:solidFill>
                <a:latin typeface="+mj-lt"/>
              </a:rPr>
              <a:t>Net</a:t>
            </a:r>
            <a:r>
              <a:rPr lang="ru-RU" dirty="0">
                <a:solidFill>
                  <a:schemeClr val="tx2"/>
                </a:solidFill>
                <a:latin typeface="+mj-lt"/>
              </a:rPr>
              <a:t> и LSTM </a:t>
            </a:r>
            <a:r>
              <a:rPr lang="ru-RU" dirty="0" smtClean="0">
                <a:solidFill>
                  <a:schemeClr val="tx2"/>
                </a:solidFill>
                <a:latin typeface="+mj-lt"/>
              </a:rPr>
              <a:t>на данном временном ряде, </a:t>
            </a:r>
            <a:r>
              <a:rPr lang="ru-RU" dirty="0">
                <a:solidFill>
                  <a:schemeClr val="tx2"/>
                </a:solidFill>
                <a:latin typeface="+mj-lt"/>
              </a:rPr>
              <a:t>можно прийти к выводу, что ODE-</a:t>
            </a:r>
            <a:r>
              <a:rPr lang="ru-RU" dirty="0" err="1">
                <a:solidFill>
                  <a:schemeClr val="tx2"/>
                </a:solidFill>
                <a:latin typeface="+mj-lt"/>
              </a:rPr>
              <a:t>Net</a:t>
            </a:r>
            <a:r>
              <a:rPr lang="ru-RU" dirty="0">
                <a:solidFill>
                  <a:schemeClr val="tx2"/>
                </a:solidFill>
                <a:latin typeface="+mj-lt"/>
              </a:rPr>
              <a:t> может более гибко моделировать динамику временных рядов, особенно если данные имеют сложную структуру или </a:t>
            </a:r>
            <a:r>
              <a:rPr lang="ru-RU" dirty="0" err="1">
                <a:solidFill>
                  <a:schemeClr val="tx2"/>
                </a:solidFill>
                <a:latin typeface="+mj-lt"/>
              </a:rPr>
              <a:t>нестационарность</a:t>
            </a:r>
            <a:r>
              <a:rPr lang="ru-RU" dirty="0">
                <a:solidFill>
                  <a:schemeClr val="tx2"/>
                </a:solidFill>
                <a:latin typeface="+mj-lt"/>
              </a:rPr>
              <a:t>. В то время как LSTM хорошо подходит для захвата долгосрочных зависимостей в данных, ODE-</a:t>
            </a:r>
            <a:r>
              <a:rPr lang="ru-RU" dirty="0" err="1">
                <a:solidFill>
                  <a:schemeClr val="tx2"/>
                </a:solidFill>
                <a:latin typeface="+mj-lt"/>
              </a:rPr>
              <a:t>Net</a:t>
            </a:r>
            <a:r>
              <a:rPr lang="ru-RU" dirty="0">
                <a:solidFill>
                  <a:schemeClr val="tx2"/>
                </a:solidFill>
                <a:latin typeface="+mj-lt"/>
              </a:rPr>
              <a:t> может быть более эффективным в моделировании непрерывных изменений во времени.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380" y="2273138"/>
            <a:ext cx="9220200" cy="38862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97280" y="1690688"/>
            <a:ext cx="103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+mj-lt"/>
              </a:rPr>
              <a:t>Данные о почасовом энергопотреблении взяты с веб-сайта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kaggle</a:t>
            </a:r>
            <a:r>
              <a:rPr lang="ru-RU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+mj-lt"/>
              </a:rPr>
              <a:t>и указаны в мегаваттах (МВт).</a:t>
            </a:r>
          </a:p>
        </p:txBody>
      </p:sp>
    </p:spTree>
    <p:extLst>
      <p:ext uri="{BB962C8B-B14F-4D97-AF65-F5344CB8AC3E}">
        <p14:creationId xmlns:p14="http://schemas.microsoft.com/office/powerpoint/2010/main" val="18133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79807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+mj-lt"/>
              </a:rPr>
              <a:t>В качестве выборки взят отрезок равный 4000 часам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~ 166 </a:t>
            </a:r>
            <a:r>
              <a:rPr lang="ru-RU" dirty="0" smtClean="0">
                <a:solidFill>
                  <a:schemeClr val="tx2"/>
                </a:solidFill>
                <a:latin typeface="+mj-lt"/>
              </a:rPr>
              <a:t>дней. </a:t>
            </a:r>
            <a:endParaRPr lang="ru-RU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25541"/>
            <a:ext cx="7651638" cy="34923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918" y="3086735"/>
            <a:ext cx="295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+mj-lt"/>
              </a:rPr>
              <a:t>Далее данные будут </a:t>
            </a:r>
            <a:r>
              <a:rPr lang="ru-RU" dirty="0" err="1" smtClean="0">
                <a:solidFill>
                  <a:schemeClr val="tx2"/>
                </a:solidFill>
                <a:latin typeface="+mj-lt"/>
              </a:rPr>
              <a:t>отнормированы</a:t>
            </a:r>
            <a:r>
              <a:rPr lang="ru-RU" dirty="0" smtClean="0">
                <a:solidFill>
                  <a:schemeClr val="tx2"/>
                </a:solidFill>
                <a:latin typeface="+mj-lt"/>
              </a:rPr>
              <a:t> и поделены на </a:t>
            </a:r>
            <a:r>
              <a:rPr lang="ru-RU" dirty="0" err="1" smtClean="0">
                <a:solidFill>
                  <a:schemeClr val="tx2"/>
                </a:solidFill>
                <a:latin typeface="+mj-lt"/>
              </a:rPr>
              <a:t>батчи</a:t>
            </a:r>
            <a:r>
              <a:rPr lang="ru-RU" dirty="0" smtClean="0">
                <a:solidFill>
                  <a:schemeClr val="tx2"/>
                </a:solidFill>
                <a:latin typeface="+mj-lt"/>
              </a:rPr>
              <a:t>.</a:t>
            </a:r>
            <a:endParaRPr lang="ru-RU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1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2676525"/>
            <a:ext cx="6477000" cy="23622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5</a:t>
            </a:fld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Analitics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15" y="393700"/>
            <a:ext cx="8788185" cy="56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Analitics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4" y="263063"/>
            <a:ext cx="9859889" cy="60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ODE-net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3702"/>
            <a:ext cx="5908240" cy="4269740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454900" y="2197100"/>
            <a:ext cx="4025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Neural ODE</a:t>
            </a:r>
            <a:r>
              <a:rPr lang="ru-RU" sz="20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Neural Ordinary Differential Equation</a:t>
            </a:r>
            <a:r>
              <a:rPr lang="ru-RU" sz="2000" dirty="0">
                <a:solidFill>
                  <a:schemeClr val="tx2"/>
                </a:solidFill>
                <a:latin typeface="+mj-lt"/>
              </a:rPr>
              <a:t>) - это концепция в глубоком обучении, которая использует обыкновенные дифференциальные уравнения (ОДУ) для моделирования изменения скрытых состояний в нейронных сетях.</a:t>
            </a:r>
          </a:p>
        </p:txBody>
      </p:sp>
    </p:spTree>
    <p:extLst>
      <p:ext uri="{BB962C8B-B14F-4D97-AF65-F5344CB8AC3E}">
        <p14:creationId xmlns:p14="http://schemas.microsoft.com/office/powerpoint/2010/main" val="16228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8</a:t>
            </a:fld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Analitics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412685"/>
            <a:ext cx="9241307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7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B34-EA39-4010-B5B2-A6F2180133D9}" type="slidenum">
              <a:rPr lang="ru-RU" smtClean="0"/>
              <a:t>9</a:t>
            </a:fld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 rot="16200000">
            <a:off x="-4461510" y="829490"/>
            <a:ext cx="10058400" cy="82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Analitics</a:t>
            </a:r>
            <a:endParaRPr lang="ru-RU" dirty="0"/>
          </a:p>
        </p:txBody>
      </p:sp>
      <p:pic>
        <p:nvPicPr>
          <p:cNvPr id="13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1" y="616371"/>
            <a:ext cx="8941959" cy="56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</TotalTime>
  <Words>159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404 </vt:lpstr>
      <vt:lpstr>Data</vt:lpstr>
      <vt:lpstr> Sample</vt:lpstr>
      <vt:lpstr>LSTM</vt:lpstr>
      <vt:lpstr>Презентация PowerPoint</vt:lpstr>
      <vt:lpstr>Презентация PowerPoint</vt:lpstr>
      <vt:lpstr>ODE-net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Сonclusion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 </dc:title>
  <dc:creator>Empty</dc:creator>
  <cp:lastModifiedBy>Empty</cp:lastModifiedBy>
  <cp:revision>15</cp:revision>
  <dcterms:created xsi:type="dcterms:W3CDTF">2023-12-18T04:26:20Z</dcterms:created>
  <dcterms:modified xsi:type="dcterms:W3CDTF">2023-12-18T10:19:42Z</dcterms:modified>
</cp:coreProperties>
</file>