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4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56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27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5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9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7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1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1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7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6F99430-91D6-4679-A776-697FD8BDCC5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C11297F-61BC-45B3-8878-C0CAD54DF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86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>
                <a:latin typeface="Eadui" panose="03020602040604030804" pitchFamily="66" charset="0"/>
              </a:rPr>
              <a:t>M4hjong</a:t>
            </a:r>
            <a:endParaRPr lang="en-US" dirty="0">
              <a:latin typeface="Eadui" panose="030206020406040308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45" y="5448272"/>
            <a:ext cx="10572000" cy="43497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Eadui" panose="03020602040604030804" pitchFamily="66" charset="0"/>
              </a:rPr>
              <a:t>An Android Application </a:t>
            </a:r>
            <a:endParaRPr lang="en-US" sz="2400" dirty="0">
              <a:latin typeface="Eadui" panose="030206020406040308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63837" y="6449655"/>
            <a:ext cx="402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Eadui" panose="03020602040604030804" pitchFamily="66" charset="0"/>
              </a:rPr>
              <a:t>Heather Dykstra and Michael Williams</a:t>
            </a:r>
            <a:endParaRPr lang="en-US" sz="2400" dirty="0">
              <a:latin typeface="Eadui" panose="0302060204060403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adui" panose="03020602040604030804" pitchFamily="66" charset="0"/>
              </a:rPr>
              <a:t>How it all got started</a:t>
            </a:r>
            <a:endParaRPr lang="en-US" dirty="0">
              <a:latin typeface="Eadui" panose="03020602040604030804" pitchFamily="6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Eadui" panose="03020602040604030804" pitchFamily="66" charset="0"/>
              </a:rPr>
              <a:t>A few friends sat around playing a classic Chinese game called Mahjong</a:t>
            </a:r>
          </a:p>
          <a:p>
            <a:r>
              <a:rPr lang="en-US" sz="2800" dirty="0" smtClean="0">
                <a:latin typeface="Eadui" panose="03020602040604030804" pitchFamily="66" charset="0"/>
              </a:rPr>
              <a:t>It was quite fun, but they wanted a way to: </a:t>
            </a:r>
          </a:p>
          <a:p>
            <a:pPr lvl="1"/>
            <a:r>
              <a:rPr lang="en-US" sz="2400" dirty="0">
                <a:latin typeface="Eadui" panose="03020602040604030804" pitchFamily="66" charset="0"/>
              </a:rPr>
              <a:t>P</a:t>
            </a:r>
            <a:r>
              <a:rPr lang="en-US" sz="2400" dirty="0" smtClean="0">
                <a:latin typeface="Eadui" panose="03020602040604030804" pitchFamily="66" charset="0"/>
              </a:rPr>
              <a:t>lay the game on their phone</a:t>
            </a:r>
          </a:p>
          <a:p>
            <a:pPr lvl="1"/>
            <a:r>
              <a:rPr lang="en-US" sz="2400" dirty="0" smtClean="0">
                <a:latin typeface="Eadui" panose="03020602040604030804" pitchFamily="66" charset="0"/>
              </a:rPr>
              <a:t>Keep track of their high score</a:t>
            </a:r>
          </a:p>
          <a:p>
            <a:r>
              <a:rPr lang="en-US" sz="2800" dirty="0" smtClean="0">
                <a:latin typeface="Eadui" panose="03020602040604030804" pitchFamily="66" charset="0"/>
              </a:rPr>
              <a:t>We decided to make an Android Application so we could do just that</a:t>
            </a:r>
          </a:p>
        </p:txBody>
      </p:sp>
    </p:spTree>
    <p:extLst>
      <p:ext uri="{BB962C8B-B14F-4D97-AF65-F5344CB8AC3E}">
        <p14:creationId xmlns:p14="http://schemas.microsoft.com/office/powerpoint/2010/main" val="18409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Eadui" panose="03020602040604030804" pitchFamily="66" charset="0"/>
              </a:rPr>
              <a:t>Mahjong is </a:t>
            </a:r>
            <a:r>
              <a:rPr lang="en-US" sz="4000" dirty="0" smtClean="0">
                <a:latin typeface="Eadui" panose="03020602040604030804" pitchFamily="66" charset="0"/>
              </a:rPr>
              <a:t>basically a</a:t>
            </a:r>
            <a:r>
              <a:rPr lang="en-US" sz="4000" dirty="0" smtClean="0">
                <a:latin typeface="Eadui" panose="03020602040604030804" pitchFamily="66" charset="0"/>
              </a:rPr>
              <a:t> card </a:t>
            </a:r>
            <a:r>
              <a:rPr lang="en-US" sz="4000" dirty="0" smtClean="0">
                <a:latin typeface="Eadui" panose="03020602040604030804" pitchFamily="66" charset="0"/>
              </a:rPr>
              <a:t>game </a:t>
            </a:r>
            <a:endParaRPr lang="en-US" sz="4000" dirty="0">
              <a:latin typeface="Eadui" panose="03020602040604030804" pitchFamily="66" charset="0"/>
            </a:endParaRPr>
          </a:p>
        </p:txBody>
      </p:sp>
      <p:pic>
        <p:nvPicPr>
          <p:cNvPr id="1026" name="Picture 2" descr="http://static.guim.co.uk/sys-images/Guardian/About/General/2010/2/11/1265883630193/A-game-of-mahjong-being-p-00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5155" y="2251098"/>
            <a:ext cx="6930340" cy="415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74659" y="6409302"/>
            <a:ext cx="6683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Eadui" panose="03020602040604030804" pitchFamily="66" charset="0"/>
              </a:rPr>
              <a:t>http://static.guim.co.uk/sys-images/Guardian/About/General/2010/2/11/1265883630193/A-game-of-mahjong-being-p-001.jpg</a:t>
            </a:r>
            <a:endParaRPr lang="en-US" sz="1200" dirty="0">
              <a:latin typeface="Eadui" panose="0302060204060403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96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adui" panose="03020602040604030804" pitchFamily="66" charset="0"/>
              </a:rPr>
              <a:t>What we did next…</a:t>
            </a:r>
            <a:endParaRPr lang="en-US" dirty="0">
              <a:latin typeface="Eadui" panose="030206020406040308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adui" panose="03020602040604030804" pitchFamily="66" charset="0"/>
              </a:rPr>
              <a:t>Michael and I went to the </a:t>
            </a:r>
            <a:r>
              <a:rPr lang="en-US" sz="3600" dirty="0" err="1" smtClean="0">
                <a:latin typeface="Eadui" panose="03020602040604030804" pitchFamily="66" charset="0"/>
              </a:rPr>
              <a:t>HackYourApp</a:t>
            </a:r>
            <a:r>
              <a:rPr lang="en-US" sz="3600" dirty="0" smtClean="0">
                <a:latin typeface="Eadui" panose="03020602040604030804" pitchFamily="66" charset="0"/>
              </a:rPr>
              <a:t> event hosted by </a:t>
            </a:r>
            <a:r>
              <a:rPr lang="en-US" sz="3600" dirty="0" err="1" smtClean="0">
                <a:latin typeface="Eadui" panose="03020602040604030804" pitchFamily="66" charset="0"/>
              </a:rPr>
              <a:t>InnovateCU</a:t>
            </a:r>
            <a:endParaRPr lang="en-US" sz="3600" dirty="0" smtClean="0">
              <a:latin typeface="Eadui" panose="03020602040604030804" pitchFamily="66" charset="0"/>
            </a:endParaRPr>
          </a:p>
          <a:p>
            <a:r>
              <a:rPr lang="en-US" sz="3600" dirty="0" smtClean="0">
                <a:latin typeface="Eadui" panose="03020602040604030804" pitchFamily="66" charset="0"/>
              </a:rPr>
              <a:t>There we got help from some people in industry and others with more Android application experience then ourselves</a:t>
            </a:r>
          </a:p>
          <a:p>
            <a:pPr marL="0" indent="0">
              <a:buNone/>
            </a:pPr>
            <a:endParaRPr lang="en-US" sz="3600" dirty="0">
              <a:latin typeface="Eadui" panose="0302060204060403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1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6600" dirty="0">
                <a:latin typeface="Eadui" panose="03020602040604030804" pitchFamily="66" charset="0"/>
              </a:rPr>
              <a:t>On to Design!</a:t>
            </a: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7" y="289398"/>
            <a:ext cx="6325986" cy="45096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06690" y="289398"/>
            <a:ext cx="43282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Eadui" panose="03020602040604030804" pitchFamily="66" charset="0"/>
              </a:rPr>
              <a:t>We decided to use 2 main design patterns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42587" y="1800237"/>
            <a:ext cx="30394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Eadui" panose="03020602040604030804" pitchFamily="66" charset="0"/>
              </a:rPr>
              <a:t>Singleton – To have only 1 instance of the game at any time</a:t>
            </a:r>
          </a:p>
          <a:p>
            <a:endParaRPr lang="en-US" sz="2400" dirty="0">
              <a:latin typeface="Eadui" panose="03020602040604030804" pitchFamily="66" charset="0"/>
            </a:endParaRPr>
          </a:p>
          <a:p>
            <a:r>
              <a:rPr lang="en-US" sz="2400" dirty="0" smtClean="0">
                <a:latin typeface="Eadui" panose="03020602040604030804" pitchFamily="66" charset="0"/>
              </a:rPr>
              <a:t>Strategy- For our players, so we could have human Interaction and AI Interaction</a:t>
            </a:r>
            <a:endParaRPr lang="en-US" sz="2400" dirty="0">
              <a:latin typeface="Eadui" panose="0302060204060403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3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Eadui" panose="03020602040604030804" pitchFamily="66" charset="0"/>
              </a:rPr>
              <a:t>Model-View-Controller</a:t>
            </a:r>
            <a:endParaRPr lang="en-US" dirty="0">
              <a:latin typeface="Eadui" panose="030206020406040308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>
                <a:latin typeface="Eadui" panose="03020602040604030804" pitchFamily="66" charset="0"/>
              </a:rPr>
              <a:t>We also attempted to use Model-View-Controller in our development:</a:t>
            </a:r>
          </a:p>
          <a:p>
            <a:pPr marL="0" indent="0" algn="ctr">
              <a:buNone/>
            </a:pPr>
            <a:r>
              <a:rPr lang="en-US" sz="3200" dirty="0" smtClean="0">
                <a:latin typeface="Eadui" panose="03020602040604030804" pitchFamily="66" charset="0"/>
              </a:rPr>
              <a:t>The model was our XML</a:t>
            </a:r>
          </a:p>
          <a:p>
            <a:pPr marL="0" indent="0" algn="ctr">
              <a:buNone/>
            </a:pPr>
            <a:r>
              <a:rPr lang="en-US" sz="3200" dirty="0" smtClean="0">
                <a:latin typeface="Eadui" panose="03020602040604030804" pitchFamily="66" charset="0"/>
              </a:rPr>
              <a:t>The view was our Java Code</a:t>
            </a:r>
          </a:p>
          <a:p>
            <a:pPr marL="0" indent="0" algn="ctr">
              <a:buNone/>
            </a:pPr>
            <a:r>
              <a:rPr lang="en-US" sz="3200" dirty="0" smtClean="0">
                <a:latin typeface="Eadui" panose="03020602040604030804" pitchFamily="66" charset="0"/>
              </a:rPr>
              <a:t>The Controller was what our user would do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14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US" dirty="0">
                <a:latin typeface="Eadui" panose="03020602040604030804" pitchFamily="66" charset="0"/>
              </a:rPr>
              <a:t>Case 1:</a:t>
            </a:r>
            <a:br>
              <a:rPr lang="en-US" dirty="0">
                <a:latin typeface="Eadui" panose="03020602040604030804" pitchFamily="66" charset="0"/>
              </a:rPr>
            </a:br>
            <a:r>
              <a:rPr lang="en-US" dirty="0">
                <a:latin typeface="Eadui" panose="03020602040604030804" pitchFamily="66" charset="0"/>
              </a:rPr>
              <a:t>User Can Display Rules</a:t>
            </a:r>
            <a:br>
              <a:rPr lang="en-US" dirty="0">
                <a:latin typeface="Eadui" panose="03020602040604030804" pitchFamily="66" charset="0"/>
              </a:rPr>
            </a:br>
            <a:r>
              <a:rPr lang="en-US" dirty="0">
                <a:latin typeface="Eadui" panose="03020602040604030804" pitchFamily="66" charset="0"/>
              </a:rPr>
              <a:t>Case 2:</a:t>
            </a:r>
            <a:br>
              <a:rPr lang="en-US" dirty="0">
                <a:latin typeface="Eadui" panose="03020602040604030804" pitchFamily="66" charset="0"/>
              </a:rPr>
            </a:br>
            <a:r>
              <a:rPr lang="en-US" dirty="0">
                <a:latin typeface="Eadui" panose="03020602040604030804" pitchFamily="66" charset="0"/>
              </a:rPr>
              <a:t>User Log </a:t>
            </a:r>
            <a:r>
              <a:rPr lang="en-US" dirty="0" smtClean="0">
                <a:latin typeface="Eadui" panose="03020602040604030804" pitchFamily="66" charset="0"/>
              </a:rPr>
              <a:t>In</a:t>
            </a:r>
            <a:endParaRPr lang="en-US" dirty="0">
              <a:latin typeface="Eadui" panose="03020602040604030804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61409" y="2885853"/>
            <a:ext cx="50227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Eadui" panose="03020602040604030804" pitchFamily="66" charset="0"/>
              </a:rPr>
              <a:t>Use Cases</a:t>
            </a:r>
            <a:endParaRPr lang="en-US" sz="6600" dirty="0">
              <a:latin typeface="Eadui" panose="0302060204060403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260</TotalTime>
  <Words>180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Eadui</vt:lpstr>
      <vt:lpstr>Wingdings 2</vt:lpstr>
      <vt:lpstr>Quotable</vt:lpstr>
      <vt:lpstr>M4hjong</vt:lpstr>
      <vt:lpstr>How it all got started</vt:lpstr>
      <vt:lpstr>Mahjong is basically a card game </vt:lpstr>
      <vt:lpstr>What we did next…</vt:lpstr>
      <vt:lpstr>PowerPoint Presentation</vt:lpstr>
      <vt:lpstr>Model-View-Controller</vt:lpstr>
      <vt:lpstr>Case 1: User Can Display Rules Case 2: User Log 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M4hjong</dc:title>
  <dc:creator>Heather Dykstra</dc:creator>
  <cp:lastModifiedBy>Heather Dykstra</cp:lastModifiedBy>
  <cp:revision>18</cp:revision>
  <dcterms:created xsi:type="dcterms:W3CDTF">2014-04-15T21:40:14Z</dcterms:created>
  <dcterms:modified xsi:type="dcterms:W3CDTF">2014-04-29T01:41:04Z</dcterms:modified>
</cp:coreProperties>
</file>