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12" r:id="rId4"/>
    <p:sldId id="319" r:id="rId5"/>
    <p:sldId id="321" r:id="rId6"/>
    <p:sldId id="328" r:id="rId7"/>
    <p:sldId id="322" r:id="rId8"/>
    <p:sldId id="323" r:id="rId9"/>
    <p:sldId id="325" r:id="rId10"/>
    <p:sldId id="32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C9A5EA-D8D0-41F0-AA79-37AECDC87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AD61EB-2577-4F21-BD3F-348613DC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7CB928-288F-4B14-94D5-C56CF8C5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97EBB-4C11-4F9A-99DE-6188B79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6972-8F88-4468-ABF2-06D332CA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14263-5172-490A-986F-C15E4B8A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EBEE48-7F7E-4727-BECA-88DCDB4F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AEC217-B829-4B22-95EF-B0CB2C3F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EE7C3-365C-443E-A231-C87502AF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EBE2F-5CF1-4245-A81C-7EB84B88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68E49-D533-4D27-83F2-6AE37D52E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892484-01C5-4BD5-B1ED-AA19569EE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40322-0E7C-46CC-83D7-2C26A8C9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C446A-E9B9-4939-AE64-B2A97C50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80D0D-EEB2-46F5-84D5-403905BA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91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1227C40-D78B-432E-AD0C-CAD32253E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5ABDE-2985-4E48-B49B-501F095E24B2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B8D92CC-3A27-4B34-AC03-CFF771AAA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EE2D122-A3B2-4B6D-B535-2F34938A0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6C56-AC7B-4EDF-A80C-9007069A58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03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496CB-3203-494C-8574-A9CB3AE4C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9D4B-8D6A-46A4-A76C-C52D356C4F36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4DD4-3045-4485-8BDB-E08F7FBBA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A0132-77F5-45EC-9CE2-2401D06A8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E9E6D-5659-46E9-AF57-DDE3BE1FF6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9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9EE2F-07C3-4EC8-9336-3060CD2CC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A460F-3A3B-4D15-A992-8B56CE0E4112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8146D-9C46-4073-95FC-C3A59C9E9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52DA-C766-4CC4-A3A0-AE98C0C55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8512A-292D-4E22-AFA6-67CAB72226E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82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C994-45C4-417B-99CA-500B1C5C1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E917-CE98-4621-B3BA-DB74CC458F3F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C4701-69C8-4CB0-A38C-68C700953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C70D6-447C-4379-B78E-07690F7BA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E264-BC75-4BB1-B298-ACE93620C7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32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26116BA-820D-49C9-B933-AD0E5462C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460A-E46E-414C-AAB0-6B5AE119B059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2D5DE9-1C6D-40FB-93FC-EE7A9E94A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09DE81-E857-4B77-B857-8135FB7E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6A00-7FDF-4C7B-B11B-1896D911CB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058DEC6-3AC0-49FC-9C86-A733715BB7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4C54E-5DE6-4D2A-B5DB-A041E1A18829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187C74-C269-43C7-81F9-B570B3BA4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B89B4AF-C17C-4543-9650-6AA83F2E6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0E6E-7C69-4489-8FDB-5E34624314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67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6FC5963-C698-487A-A68D-016D88702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53C04-810C-4BBA-A07B-DFDBD0FEF6DC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14C6A1C-6576-466F-AB66-CB8F36FAEA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BC6BCDA-D55B-4CDC-AD62-C62173B50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F641-19F0-4FE1-B83A-8AC9F2DAA2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49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1621989-4D2D-4E6E-877A-98FC2757C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37CE-1DCD-4660-A32C-96E111207CCD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D0642AF-9AD3-4737-BEF2-DF2FB3A27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83044E3-7BF9-43DF-9AA5-6F23D74B9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331B-F081-46DD-B60A-F0960F7E01A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DA127-9B53-46B4-8DB8-FB9F3C1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FCC95-5760-4965-AA68-F7DFA914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BA573-ACE4-4A28-8FE7-134347FD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2C16A-D9FA-4F87-B093-DE92ED56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4F487-053B-4EFA-8B72-9CDD9A7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05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6B00F0-2260-4471-8B3F-E6FC661D9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3C380-559C-4E5E-A2FA-62C877F7F038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1EA2FC4-F1A7-4930-9807-AFBF0F7C9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D509807-C8AC-4CE1-A19B-EAD0A7C90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67154-CBFF-4E24-8730-7E7ADDBA39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59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E785481-AE60-4B84-8973-FA954901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3640-AFD3-4078-A22D-1E19AFA633E2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0AEEEAB-456B-4D19-AAB7-4E7D1010C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AA549F-CF77-48A0-98C8-A00727B9E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040AB-C232-4F67-B3AB-6277FBB1A0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93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219E5-BBFB-4003-80E3-08680EEA3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1855B-6E1C-406C-8D94-51369CBD48ED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CF3BA-885E-457B-8F33-DD69B180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E3230-CFE3-47EA-AB25-0A0AD099D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829AC-4FC3-4AEC-BFC0-49DFC6C1F4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9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85D42-B252-4143-9C4C-9CA44C61C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D0A8-D52B-44BF-8F74-ABA00C802BD4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37B6A-D8C5-4F49-8B6B-16CC37904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41798-8339-45F5-BB48-72291DCF2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94F87-CB48-4991-BE33-8671FB8176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53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29728B-F2CB-4A93-80DC-497291E30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7F20-5B86-404A-B88A-111E16A6BB7E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9C4C62E-C1E6-459F-A866-6049EA5B8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25C6D64-CEAA-4ADF-8FD9-F3C1602E4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78810-506E-4C67-8979-A1C0D2021D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AC547-68F0-46DB-9AE4-527FA352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49EB7-5A16-476C-A4BA-38367B5F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377379-C854-4ACA-8E05-077C0ECD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C1157-D835-49DB-813A-ADE5495E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332454-7DDC-4350-898A-C085AA25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3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B3AD6-0B21-4F89-A8FC-E5BB0A0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B5612B-0F07-43B4-89D6-C399D752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0A54F-A232-402D-AF82-F5FE80FE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620C4-88C5-4ED9-B1D3-95E9A5E2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C9949-561E-4355-85E7-89C96953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46324-9341-4037-8C04-291C8818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6A3D-879B-455A-9483-4B33E19A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E33953-59C6-4DAB-A15C-F1D0D287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B7AB11-FAC3-4820-ABF0-614237CF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91CF14-5D26-43BC-B551-AEACFDFA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CEB68B-452B-4C48-B184-1B9372F8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F1D25F-B05F-4D65-9053-CE60AA74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263EA3-4CD5-4C33-8940-401F45D4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253C0E-5B48-4E21-8187-6D027420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23CCE-9472-40EE-8E62-B3859CDA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BF1281-2E30-4FF3-A675-3979A91A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6FBAEE-4882-4442-B2F8-B905F53F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EAD72C-FDF3-4E26-93BD-88F1370D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C77378-4E4C-4BBB-8FFD-46D6309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99B61A-1725-47BE-9466-8CB24C8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B3A77-CB39-489A-A449-F3201CD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4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2C1C1-3DAA-424E-A895-BF5FB545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3073D-E6EB-4494-BFC6-E885D8BE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06227-D9A5-4259-B52E-92EB0EF8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A7606-4E77-4D55-910D-E7B4CACE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9133F-3409-475E-A4E1-5B066668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1D054C-7D02-4EB2-9791-0BAD225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C75F9-89D2-43F8-8DCC-118FBA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2C74E3-5249-488E-8245-97FD4FD8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8DD06A-C10A-477B-B58E-5589D996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0688B0-22A6-442F-B151-4331D033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9F564-62A2-4F86-ABC6-0FF5532F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7B32E-5A12-4F72-8465-DBF16B6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7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AB512D-6A92-460B-A4DF-18A93545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1DB56-513D-45DE-8F00-4550B0E74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837680-C210-4CB9-8C58-451FEE79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558C-41B1-464E-89CF-61B47D35744D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DC391-FF02-4D23-A98F-3348241D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921CF-DE67-4DDB-8EEF-719114C8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B413-7084-4684-8637-8793133AB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99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8CDF817-D2B2-4A00-A725-6AAF4EE60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0525667-09FB-4173-A7A8-6D5A6E51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DF3B663-C91B-48A8-A4AF-D49B2B9698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89DD47B-34D9-4452-ACF2-77AB8DC68846}" type="datetime1">
              <a:rPr lang="zh-CN" altLang="en-US"/>
              <a:pPr>
                <a:defRPr/>
              </a:pPr>
              <a:t>2019/5/21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AD3D2693-D2D9-4AE9-BF17-2773A41B8F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2BB36EA7-DB6E-4ACB-8A47-9B96DC650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C1DE10-96C7-4633-A089-6485FD8CF4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>
            <a:extLst>
              <a:ext uri="{FF2B5EF4-FFF2-40B4-BE49-F238E27FC236}">
                <a16:creationId xmlns:a16="http://schemas.microsoft.com/office/drawing/2014/main" id="{515BC8FB-3136-4CEE-A947-D57402FD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"/>
            <a:ext cx="2195359" cy="4208206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3" name="椭圆 4">
            <a:extLst>
              <a:ext uri="{FF2B5EF4-FFF2-40B4-BE49-F238E27FC236}">
                <a16:creationId xmlns:a16="http://schemas.microsoft.com/office/drawing/2014/main" id="{1861A06D-4409-40D2-82C3-840A95B5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91" y="2104153"/>
            <a:ext cx="1800225" cy="1800225"/>
          </a:xfrm>
          <a:prstGeom prst="ellipse">
            <a:avLst/>
          </a:prstGeom>
          <a:solidFill>
            <a:srgbClr val="5DB3B0"/>
          </a:solidFill>
          <a:ln w="381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宋体" panose="02010600030101010101" pitchFamily="2" charset="-122"/>
            </a:endParaRPr>
          </a:p>
        </p:txBody>
      </p:sp>
      <p:sp>
        <p:nvSpPr>
          <p:cNvPr id="15364" name="文本框 5">
            <a:extLst>
              <a:ext uri="{FF2B5EF4-FFF2-40B4-BE49-F238E27FC236}">
                <a16:creationId xmlns:a16="http://schemas.microsoft.com/office/drawing/2014/main" id="{D9A06A5C-9B1C-4649-AF0F-CFCB14A7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09" y="2742655"/>
            <a:ext cx="259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Gungsuh" panose="020B0503020000020004" pitchFamily="18" charset="-127"/>
              </a:rPr>
              <a:t>FDRNN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Gungsuh" panose="020B0503020000020004" pitchFamily="18" charset="-127"/>
            </a:endParaRPr>
          </a:p>
        </p:txBody>
      </p:sp>
      <p:sp>
        <p:nvSpPr>
          <p:cNvPr id="15365" name="文本框 6">
            <a:extLst>
              <a:ext uri="{FF2B5EF4-FFF2-40B4-BE49-F238E27FC236}">
                <a16:creationId xmlns:a16="http://schemas.microsoft.com/office/drawing/2014/main" id="{693A4145-8491-4F66-B3CE-D5783220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861" y="2311317"/>
            <a:ext cx="967753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73737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 Deep Direct Reinforcement Learning for Financial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C1CF22C5-CEFF-4806-ACE1-8AC452C9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136" y="5892985"/>
            <a:ext cx="2864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7107018017</a:t>
            </a:r>
            <a:r>
              <a:rPr lang="zh-TW" altLang="en-US" sz="2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林祐陞</a:t>
            </a:r>
            <a:endParaRPr lang="en-US" altLang="zh-CN" sz="2400" dirty="0">
              <a:solidFill>
                <a:srgbClr val="7F7F7F"/>
              </a:solidFill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74BF87-801C-4CCA-95B8-4DE9E099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9" y="2104104"/>
            <a:ext cx="9070453" cy="196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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Schema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95">
            <a:extLst>
              <a:ext uri="{FF2B5EF4-FFF2-40B4-BE49-F238E27FC236}">
                <a16:creationId xmlns:a16="http://schemas.microsoft.com/office/drawing/2014/main" id="{970AA759-93AE-4F69-A510-A06BEDA6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46" y="1838859"/>
            <a:ext cx="610251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Optimization framework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Stock target choose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Total reward between different epochs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Fuzzy or not?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zh-TW" sz="2400" kern="0" dirty="0">
              <a:solidFill>
                <a:srgbClr val="000000">
                  <a:lumMod val="65000"/>
                  <a:lumOff val="35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Problems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</p:spTree>
    <p:extLst>
      <p:ext uri="{BB962C8B-B14F-4D97-AF65-F5344CB8AC3E}">
        <p14:creationId xmlns:p14="http://schemas.microsoft.com/office/powerpoint/2010/main" val="163258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8929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DRNNs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050" y="3076631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𝑐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|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8" name="文本框 95">
                <a:extLst>
                  <a:ext uri="{FF2B5EF4-FFF2-40B4-BE49-F238E27FC236}">
                    <a16:creationId xmlns:a16="http://schemas.microsoft.com/office/drawing/2014/main" id="{970AA759-93AE-4F69-A510-A06BEDA6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050" y="3076631"/>
                <a:ext cx="4543775" cy="461665"/>
              </a:xfrm>
              <a:prstGeom prst="rect">
                <a:avLst/>
              </a:prstGeom>
              <a:blipFill>
                <a:blip r:embed="rId2"/>
                <a:stretch>
                  <a:fillRect l="-268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sp>
        <p:nvSpPr>
          <p:cNvPr id="12" name="文本框 95">
            <a:extLst>
              <a:ext uri="{FF2B5EF4-FFF2-40B4-BE49-F238E27FC236}">
                <a16:creationId xmlns:a16="http://schemas.microsoft.com/office/drawing/2014/main" id="{52ABDA9F-6E52-4FA9-AF67-59B94F57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81" y="1834300"/>
            <a:ext cx="5691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The whole optimization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051" y="3564322"/>
                <a:ext cx="45437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3" name="文本框 95">
                <a:extLst>
                  <a:ext uri="{FF2B5EF4-FFF2-40B4-BE49-F238E27FC236}">
                    <a16:creationId xmlns:a16="http://schemas.microsoft.com/office/drawing/2014/main" id="{1EEFAA29-AB52-443E-919B-0D47C7B79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051" y="3564322"/>
                <a:ext cx="4543775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055" y="4103440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18" name="文本框 95">
                <a:extLst>
                  <a:ext uri="{FF2B5EF4-FFF2-40B4-BE49-F238E27FC236}">
                    <a16:creationId xmlns:a16="http://schemas.microsoft.com/office/drawing/2014/main" id="{18CAEB90-B267-4478-B7D8-4EF7CC57F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055" y="4103440"/>
                <a:ext cx="5312417" cy="461665"/>
              </a:xfrm>
              <a:prstGeom prst="rect">
                <a:avLst/>
              </a:prstGeom>
              <a:blipFill>
                <a:blip r:embed="rId4"/>
                <a:stretch>
                  <a:fillRect l="-344"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95">
            <a:extLst>
              <a:ext uri="{FF2B5EF4-FFF2-40B4-BE49-F238E27FC236}">
                <a16:creationId xmlns:a16="http://schemas.microsoft.com/office/drawing/2014/main" id="{CD781082-8BDB-4F46-B3AB-1F2D88B4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404" y="3061099"/>
            <a:ext cx="1032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利潤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6" name="文本框 95">
            <a:extLst>
              <a:ext uri="{FF2B5EF4-FFF2-40B4-BE49-F238E27FC236}">
                <a16:creationId xmlns:a16="http://schemas.microsoft.com/office/drawing/2014/main" id="{AC32E97B-30EA-4C38-B38C-19C592C14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404" y="3585673"/>
            <a:ext cx="1032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波動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7" name="文本框 95">
            <a:extLst>
              <a:ext uri="{FF2B5EF4-FFF2-40B4-BE49-F238E27FC236}">
                <a16:creationId xmlns:a16="http://schemas.microsoft.com/office/drawing/2014/main" id="{D460F8E8-F519-4D95-A957-38DAC28DF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653" y="4115213"/>
            <a:ext cx="1032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決策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8" name="文本框 95">
            <a:extLst>
              <a:ext uri="{FF2B5EF4-FFF2-40B4-BE49-F238E27FC236}">
                <a16:creationId xmlns:a16="http://schemas.microsoft.com/office/drawing/2014/main" id="{C72B8AF8-4BCE-4F9C-8E1A-863D799E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653" y="4639787"/>
            <a:ext cx="1717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模糊化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+DL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055" y="4628016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𝑑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𝑣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+mn-cs"/>
                          <a:sym typeface="Josefin Slab" charset="0"/>
                        </a:rPr>
                        <m:t>))</m:t>
                      </m:r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29" name="文本框 95">
                <a:extLst>
                  <a:ext uri="{FF2B5EF4-FFF2-40B4-BE49-F238E27FC236}">
                    <a16:creationId xmlns:a16="http://schemas.microsoft.com/office/drawing/2014/main" id="{EC4E21D5-40FE-4EFF-8BE5-24E6E21DA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055" y="4628016"/>
                <a:ext cx="5312417" cy="461665"/>
              </a:xfrm>
              <a:prstGeom prst="rect">
                <a:avLst/>
              </a:prstGeom>
              <a:blipFill>
                <a:blip r:embed="rId5"/>
                <a:stretch>
                  <a:fillRect l="-229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95">
            <a:extLst>
              <a:ext uri="{FF2B5EF4-FFF2-40B4-BE49-F238E27FC236}">
                <a16:creationId xmlns:a16="http://schemas.microsoft.com/office/drawing/2014/main" id="{4AC3BE5F-8168-40A6-8AE8-78BA77D9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405" y="2536523"/>
            <a:ext cx="1717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最大化目標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050" y="2452431"/>
                <a:ext cx="4543775" cy="625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{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𝜃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+mn-cs"/>
                                      <a:sym typeface="Josefin Slab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>
                                          <a:lumMod val="65000"/>
                                          <a:lumOff val="3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Josefin Slab" charset="0"/>
                                    </a:rPr>
                                    <m:t>∙</m:t>
                                  </m:r>
                                </m:e>
                              </m:d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,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𝑣</m:t>
                              </m:r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(∙)}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>
                                      <a:lumMod val="65000"/>
                                      <a:lumOff val="3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+mn-cs"/>
                                  <a:sym typeface="Josefin Slab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|</m:t>
                          </m:r>
                          <m:r>
                            <a:rPr kumimoji="0" lang="en-US" altLang="zh-TW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kumimoji="0" lang="en-US" altLang="zh-TW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>
                                  <a:lumMod val="65000"/>
                                  <a:lumOff val="35000"/>
                                </a:srgbClr>
                              </a:solidFill>
                              <a:effectLst/>
                              <a:uLnTx/>
                              <a:uFillTx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+mn-cs"/>
                              <a:sym typeface="Josefin Slab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 xmlns="">
          <p:sp>
            <p:nvSpPr>
              <p:cNvPr id="31" name="文本框 95">
                <a:extLst>
                  <a:ext uri="{FF2B5EF4-FFF2-40B4-BE49-F238E27FC236}">
                    <a16:creationId xmlns:a16="http://schemas.microsoft.com/office/drawing/2014/main" id="{5E6581B5-32A4-4C95-B60C-DC029601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5050" y="2452431"/>
                <a:ext cx="4543775" cy="625684"/>
              </a:xfrm>
              <a:prstGeom prst="rect">
                <a:avLst/>
              </a:prstGeom>
              <a:blipFill>
                <a:blip r:embed="rId6"/>
                <a:stretch>
                  <a:fillRect l="-268" b="-77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72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矩形 231">
            <a:extLst>
              <a:ext uri="{FF2B5EF4-FFF2-40B4-BE49-F238E27FC236}">
                <a16:creationId xmlns:a16="http://schemas.microsoft.com/office/drawing/2014/main" id="{862462F0-FF0E-4A1E-92B6-53697EE33412}"/>
              </a:ext>
            </a:extLst>
          </p:cNvPr>
          <p:cNvSpPr/>
          <p:nvPr/>
        </p:nvSpPr>
        <p:spPr bwMode="auto">
          <a:xfrm>
            <a:off x="7565584" y="188279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3F35218-7F7B-4910-82E1-5E6A3BA4EF0C}"/>
              </a:ext>
            </a:extLst>
          </p:cNvPr>
          <p:cNvSpPr/>
          <p:nvPr/>
        </p:nvSpPr>
        <p:spPr bwMode="auto">
          <a:xfrm>
            <a:off x="5579683" y="1232207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7" y="539750"/>
            <a:ext cx="97392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Framework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129" name="橢圓 128">
            <a:extLst>
              <a:ext uri="{FF2B5EF4-FFF2-40B4-BE49-F238E27FC236}">
                <a16:creationId xmlns:a16="http://schemas.microsoft.com/office/drawing/2014/main" id="{9CF82142-71E2-4C16-B997-191E569FDFB3}"/>
              </a:ext>
            </a:extLst>
          </p:cNvPr>
          <p:cNvSpPr/>
          <p:nvPr/>
        </p:nvSpPr>
        <p:spPr bwMode="auto">
          <a:xfrm>
            <a:off x="9918497" y="4241031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88EEBF1-0B9B-4074-A6E3-D35116C0C53C}"/>
              </a:ext>
            </a:extLst>
          </p:cNvPr>
          <p:cNvCxnSpPr>
            <a:cxnSpLocks/>
            <a:stCxn id="177" idx="3"/>
            <a:endCxn id="129" idx="2"/>
          </p:cNvCxnSpPr>
          <p:nvPr/>
        </p:nvCxnSpPr>
        <p:spPr bwMode="auto">
          <a:xfrm>
            <a:off x="9320740" y="3087198"/>
            <a:ext cx="597757" cy="140932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/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TW" sz="4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0" lang="zh-TW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6ED8D5B-3A5B-439A-B74E-17B1C5F23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28433" y="4068778"/>
                <a:ext cx="912338" cy="888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7DD88AC6-1916-4753-9E43-F2E267C71F34}"/>
              </a:ext>
            </a:extLst>
          </p:cNvPr>
          <p:cNvCxnSpPr>
            <a:cxnSpLocks/>
          </p:cNvCxnSpPr>
          <p:nvPr/>
        </p:nvCxnSpPr>
        <p:spPr bwMode="auto">
          <a:xfrm>
            <a:off x="10429485" y="4495020"/>
            <a:ext cx="498948" cy="150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B87621DC-ACC5-4472-9EF1-B3474BAA2503}"/>
              </a:ext>
            </a:extLst>
          </p:cNvPr>
          <p:cNvSpPr/>
          <p:nvPr/>
        </p:nvSpPr>
        <p:spPr bwMode="auto">
          <a:xfrm>
            <a:off x="7746958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C025AAC0-51D9-4FC3-98CA-66F9C88615AB}"/>
              </a:ext>
            </a:extLst>
          </p:cNvPr>
          <p:cNvSpPr txBox="1"/>
          <p:nvPr/>
        </p:nvSpPr>
        <p:spPr>
          <a:xfrm rot="16200000">
            <a:off x="8348639" y="280432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CD45695-44D8-4EBB-A1A6-391620CD6078}"/>
              </a:ext>
            </a:extLst>
          </p:cNvPr>
          <p:cNvSpPr/>
          <p:nvPr/>
        </p:nvSpPr>
        <p:spPr bwMode="auto">
          <a:xfrm>
            <a:off x="5698767" y="2236845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19FF301-CD3E-4D11-8F38-A90AC322E130}"/>
              </a:ext>
            </a:extLst>
          </p:cNvPr>
          <p:cNvSpPr/>
          <p:nvPr/>
        </p:nvSpPr>
        <p:spPr bwMode="auto">
          <a:xfrm>
            <a:off x="5844631" y="2729721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B1A53033-FB9B-44F6-8AE1-2A1F15C2EA2B}"/>
              </a:ext>
            </a:extLst>
          </p:cNvPr>
          <p:cNvSpPr/>
          <p:nvPr/>
        </p:nvSpPr>
        <p:spPr bwMode="auto">
          <a:xfrm>
            <a:off x="5850660" y="232652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2DD9A115-9512-4EFD-9210-872BC18819B4}"/>
              </a:ext>
            </a:extLst>
          </p:cNvPr>
          <p:cNvSpPr/>
          <p:nvPr/>
        </p:nvSpPr>
        <p:spPr bwMode="auto">
          <a:xfrm>
            <a:off x="5844601" y="3603952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A0741501-47FD-402F-9E2E-1E413FBA0D64}"/>
              </a:ext>
            </a:extLst>
          </p:cNvPr>
          <p:cNvSpPr txBox="1"/>
          <p:nvPr/>
        </p:nvSpPr>
        <p:spPr>
          <a:xfrm>
            <a:off x="5779934" y="3078345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8739626-04A0-4AC0-9C96-D1ED24371355}"/>
              </a:ext>
            </a:extLst>
          </p:cNvPr>
          <p:cNvSpPr/>
          <p:nvPr/>
        </p:nvSpPr>
        <p:spPr bwMode="auto">
          <a:xfrm>
            <a:off x="6583204" y="1356200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4D023876-F73C-4055-B334-E0FE3DF432FF}"/>
              </a:ext>
            </a:extLst>
          </p:cNvPr>
          <p:cNvSpPr/>
          <p:nvPr/>
        </p:nvSpPr>
        <p:spPr bwMode="auto">
          <a:xfrm>
            <a:off x="6710646" y="145431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8AA58C18-93E7-469F-8C89-446CC83E2D0B}"/>
              </a:ext>
            </a:extLst>
          </p:cNvPr>
          <p:cNvSpPr/>
          <p:nvPr/>
        </p:nvSpPr>
        <p:spPr bwMode="auto">
          <a:xfrm>
            <a:off x="6710647" y="188279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CCC2B30D-0BB4-4107-A1CD-EE1D1E0EA4B0}"/>
              </a:ext>
            </a:extLst>
          </p:cNvPr>
          <p:cNvSpPr/>
          <p:nvPr/>
        </p:nvSpPr>
        <p:spPr bwMode="auto">
          <a:xfrm>
            <a:off x="6710648" y="231148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5521EA57-7D58-45AB-95A0-B76B764F7284}"/>
              </a:ext>
            </a:extLst>
          </p:cNvPr>
          <p:cNvSpPr txBox="1"/>
          <p:nvPr/>
        </p:nvSpPr>
        <p:spPr>
          <a:xfrm>
            <a:off x="6603036" y="2754056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CEC83AC5-50CE-454E-A61E-676EDB167648}"/>
              </a:ext>
            </a:extLst>
          </p:cNvPr>
          <p:cNvSpPr/>
          <p:nvPr/>
        </p:nvSpPr>
        <p:spPr bwMode="auto">
          <a:xfrm>
            <a:off x="6746596" y="3464051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35A71F59-0A88-4FCF-9B08-1BC5B88A9514}"/>
              </a:ext>
            </a:extLst>
          </p:cNvPr>
          <p:cNvSpPr/>
          <p:nvPr/>
        </p:nvSpPr>
        <p:spPr bwMode="auto">
          <a:xfrm>
            <a:off x="6746297" y="3892527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23BCC1C1-9AF1-4E35-88CE-B53B498999AB}"/>
              </a:ext>
            </a:extLst>
          </p:cNvPr>
          <p:cNvSpPr/>
          <p:nvPr/>
        </p:nvSpPr>
        <p:spPr bwMode="auto">
          <a:xfrm>
            <a:off x="6746296" y="4321003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36F4EE38-F1B8-41C8-8238-DF31FFFE9D41}"/>
              </a:ext>
            </a:extLst>
          </p:cNvPr>
          <p:cNvCxnSpPr>
            <a:stCxn id="145" idx="6"/>
            <a:endCxn id="152" idx="2"/>
          </p:cNvCxnSpPr>
          <p:nvPr/>
        </p:nvCxnSpPr>
        <p:spPr bwMode="auto">
          <a:xfrm flipV="1">
            <a:off x="6188830" y="3641078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C9BA587-9CFF-4B9F-AEF4-C7ABAE6AAE12}"/>
              </a:ext>
            </a:extLst>
          </p:cNvPr>
          <p:cNvCxnSpPr>
            <a:cxnSpLocks/>
            <a:stCxn id="145" idx="6"/>
            <a:endCxn id="153" idx="2"/>
          </p:cNvCxnSpPr>
          <p:nvPr/>
        </p:nvCxnSpPr>
        <p:spPr bwMode="auto">
          <a:xfrm>
            <a:off x="6188830" y="3776067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2E23B260-0DBA-4B43-B85A-743C665CE289}"/>
              </a:ext>
            </a:extLst>
          </p:cNvPr>
          <p:cNvCxnSpPr>
            <a:cxnSpLocks/>
            <a:stCxn id="145" idx="6"/>
            <a:endCxn id="154" idx="2"/>
          </p:cNvCxnSpPr>
          <p:nvPr/>
        </p:nvCxnSpPr>
        <p:spPr bwMode="auto">
          <a:xfrm>
            <a:off x="6188830" y="3776067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E8D028CB-7D34-47CF-970C-00E301A1019B}"/>
              </a:ext>
            </a:extLst>
          </p:cNvPr>
          <p:cNvCxnSpPr>
            <a:cxnSpLocks/>
          </p:cNvCxnSpPr>
          <p:nvPr/>
        </p:nvCxnSpPr>
        <p:spPr bwMode="auto">
          <a:xfrm>
            <a:off x="7236057" y="304028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橢圓 158">
            <a:extLst>
              <a:ext uri="{FF2B5EF4-FFF2-40B4-BE49-F238E27FC236}">
                <a16:creationId xmlns:a16="http://schemas.microsoft.com/office/drawing/2014/main" id="{D8B7BC38-EF28-4579-8CF2-2B44FCE94372}"/>
              </a:ext>
            </a:extLst>
          </p:cNvPr>
          <p:cNvSpPr/>
          <p:nvPr/>
        </p:nvSpPr>
        <p:spPr bwMode="auto">
          <a:xfrm>
            <a:off x="7876487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5ADF775B-F73E-4D4A-8BBA-32F76A0F974F}"/>
              </a:ext>
            </a:extLst>
          </p:cNvPr>
          <p:cNvSpPr/>
          <p:nvPr/>
        </p:nvSpPr>
        <p:spPr bwMode="auto">
          <a:xfrm>
            <a:off x="7867839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8F2F6DCB-66F5-4A30-96D1-84D457059DEC}"/>
              </a:ext>
            </a:extLst>
          </p:cNvPr>
          <p:cNvSpPr/>
          <p:nvPr/>
        </p:nvSpPr>
        <p:spPr bwMode="auto">
          <a:xfrm>
            <a:off x="7885333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01A6443C-2D29-41DD-AC60-7ED740C2BC69}"/>
              </a:ext>
            </a:extLst>
          </p:cNvPr>
          <p:cNvSpPr txBox="1"/>
          <p:nvPr/>
        </p:nvSpPr>
        <p:spPr>
          <a:xfrm>
            <a:off x="7393514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91558BB-8C66-413F-A4EF-307F47BAE310}"/>
              </a:ext>
            </a:extLst>
          </p:cNvPr>
          <p:cNvSpPr/>
          <p:nvPr/>
        </p:nvSpPr>
        <p:spPr bwMode="auto">
          <a:xfrm>
            <a:off x="8795504" y="207463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50EC8716-6A0A-4006-B216-3A56B3F1CB71}"/>
              </a:ext>
            </a:extLst>
          </p:cNvPr>
          <p:cNvSpPr/>
          <p:nvPr/>
        </p:nvSpPr>
        <p:spPr bwMode="auto">
          <a:xfrm>
            <a:off x="8925033" y="212371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2A31C333-416E-4245-ADA6-1F2A085B28C3}"/>
              </a:ext>
            </a:extLst>
          </p:cNvPr>
          <p:cNvSpPr/>
          <p:nvPr/>
        </p:nvSpPr>
        <p:spPr bwMode="auto">
          <a:xfrm>
            <a:off x="8916385" y="252244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0" name="橢圓 179">
            <a:extLst>
              <a:ext uri="{FF2B5EF4-FFF2-40B4-BE49-F238E27FC236}">
                <a16:creationId xmlns:a16="http://schemas.microsoft.com/office/drawing/2014/main" id="{294E0B4D-E508-4E82-A75A-D0F9261961F4}"/>
              </a:ext>
            </a:extLst>
          </p:cNvPr>
          <p:cNvSpPr/>
          <p:nvPr/>
        </p:nvSpPr>
        <p:spPr bwMode="auto">
          <a:xfrm>
            <a:off x="8933879" y="379504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B8EC9AC9-E425-448B-9190-EBFBB395AAED}"/>
              </a:ext>
            </a:extLst>
          </p:cNvPr>
          <p:cNvSpPr txBox="1"/>
          <p:nvPr/>
        </p:nvSpPr>
        <p:spPr>
          <a:xfrm>
            <a:off x="8442060" y="295180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A3BBCCDA-3D8B-4D7C-8A37-ACC92952C72C}"/>
              </a:ext>
            </a:extLst>
          </p:cNvPr>
          <p:cNvCxnSpPr>
            <a:cxnSpLocks/>
            <a:stCxn id="144" idx="6"/>
            <a:endCxn id="148" idx="2"/>
          </p:cNvCxnSpPr>
          <p:nvPr/>
        </p:nvCxnSpPr>
        <p:spPr bwMode="auto">
          <a:xfrm flipV="1">
            <a:off x="6194889" y="1631343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5F67B462-A3F4-4331-B38F-23DB3EA307AA}"/>
              </a:ext>
            </a:extLst>
          </p:cNvPr>
          <p:cNvCxnSpPr>
            <a:stCxn id="144" idx="6"/>
            <a:endCxn id="149" idx="2"/>
          </p:cNvCxnSpPr>
          <p:nvPr/>
        </p:nvCxnSpPr>
        <p:spPr bwMode="auto">
          <a:xfrm flipV="1">
            <a:off x="6194889" y="2059819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87722F43-09AF-46E0-8873-71BD4EB6A882}"/>
              </a:ext>
            </a:extLst>
          </p:cNvPr>
          <p:cNvCxnSpPr>
            <a:stCxn id="144" idx="6"/>
            <a:endCxn id="150" idx="2"/>
          </p:cNvCxnSpPr>
          <p:nvPr/>
        </p:nvCxnSpPr>
        <p:spPr bwMode="auto">
          <a:xfrm flipV="1">
            <a:off x="6194889" y="2488516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47F37C9-EBFF-4E1F-8794-DA985B55FC97}"/>
              </a:ext>
            </a:extLst>
          </p:cNvPr>
          <p:cNvSpPr/>
          <p:nvPr/>
        </p:nvSpPr>
        <p:spPr bwMode="auto">
          <a:xfrm>
            <a:off x="3101656" y="3028911"/>
            <a:ext cx="1841925" cy="235823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E840038-DF37-45D6-93DD-85BA431BF01C}"/>
              </a:ext>
            </a:extLst>
          </p:cNvPr>
          <p:cNvSpPr/>
          <p:nvPr/>
        </p:nvSpPr>
        <p:spPr bwMode="auto">
          <a:xfrm>
            <a:off x="1081480" y="2029824"/>
            <a:ext cx="1759632" cy="3725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1979D1E-956C-480A-BE2F-BB071817EFA1}"/>
              </a:ext>
            </a:extLst>
          </p:cNvPr>
          <p:cNvCxnSpPr>
            <a:cxnSpLocks/>
            <a:stCxn id="98" idx="3"/>
            <a:endCxn id="106" idx="1"/>
          </p:cNvCxnSpPr>
          <p:nvPr/>
        </p:nvCxnSpPr>
        <p:spPr bwMode="auto">
          <a:xfrm>
            <a:off x="4856812" y="4233318"/>
            <a:ext cx="405799" cy="12301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3E67986E-D4E5-403C-83C7-D6C51DD5D178}"/>
              </a:ext>
            </a:extLst>
          </p:cNvPr>
          <p:cNvSpPr/>
          <p:nvPr/>
        </p:nvSpPr>
        <p:spPr bwMode="auto">
          <a:xfrm>
            <a:off x="3283030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A06543F-0F81-4392-9C45-43C2D05EB339}"/>
              </a:ext>
            </a:extLst>
          </p:cNvPr>
          <p:cNvSpPr txBox="1"/>
          <p:nvPr/>
        </p:nvSpPr>
        <p:spPr>
          <a:xfrm rot="16200000">
            <a:off x="3884711" y="3950446"/>
            <a:ext cx="553998" cy="626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A7A4761-7229-49F8-89DA-AAC7C0084ED9}"/>
              </a:ext>
            </a:extLst>
          </p:cNvPr>
          <p:cNvSpPr/>
          <p:nvPr/>
        </p:nvSpPr>
        <p:spPr bwMode="auto">
          <a:xfrm>
            <a:off x="1165152" y="3034488"/>
            <a:ext cx="670340" cy="1815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6DFBF27D-209B-4ABB-A2E8-7F8D28E167E0}"/>
              </a:ext>
            </a:extLst>
          </p:cNvPr>
          <p:cNvSpPr/>
          <p:nvPr/>
        </p:nvSpPr>
        <p:spPr bwMode="auto">
          <a:xfrm>
            <a:off x="1311016" y="3527364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BC806D99-90FA-486F-8157-97235F04B421}"/>
              </a:ext>
            </a:extLst>
          </p:cNvPr>
          <p:cNvSpPr/>
          <p:nvPr/>
        </p:nvSpPr>
        <p:spPr bwMode="auto">
          <a:xfrm>
            <a:off x="1317045" y="3124168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CBED5081-11F1-426F-9153-96189F262CB1}"/>
              </a:ext>
            </a:extLst>
          </p:cNvPr>
          <p:cNvSpPr/>
          <p:nvPr/>
        </p:nvSpPr>
        <p:spPr bwMode="auto">
          <a:xfrm>
            <a:off x="1310986" y="4401595"/>
            <a:ext cx="344229" cy="344229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2053DEB-C783-4461-8799-C0B07C4357FD}"/>
              </a:ext>
            </a:extLst>
          </p:cNvPr>
          <p:cNvSpPr txBox="1"/>
          <p:nvPr/>
        </p:nvSpPr>
        <p:spPr>
          <a:xfrm>
            <a:off x="1246319" y="3875988"/>
            <a:ext cx="369332" cy="6694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940AB-7BA3-4812-A10A-9AC6B89FE93B}"/>
              </a:ext>
            </a:extLst>
          </p:cNvPr>
          <p:cNvSpPr/>
          <p:nvPr/>
        </p:nvSpPr>
        <p:spPr bwMode="auto">
          <a:xfrm>
            <a:off x="2049589" y="2153843"/>
            <a:ext cx="652853" cy="3468684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D9A71D5-20ED-4DA3-BE1C-FF70BF20F526}"/>
              </a:ext>
            </a:extLst>
          </p:cNvPr>
          <p:cNvSpPr/>
          <p:nvPr/>
        </p:nvSpPr>
        <p:spPr bwMode="auto">
          <a:xfrm>
            <a:off x="2177031" y="2251959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8E40CE4-908A-483D-990C-6B7E6BC1B3E5}"/>
              </a:ext>
            </a:extLst>
          </p:cNvPr>
          <p:cNvSpPr/>
          <p:nvPr/>
        </p:nvSpPr>
        <p:spPr bwMode="auto">
          <a:xfrm>
            <a:off x="2177032" y="2680435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C822A5B6-F0D7-4ACE-A303-58A6A3EB8594}"/>
              </a:ext>
            </a:extLst>
          </p:cNvPr>
          <p:cNvSpPr/>
          <p:nvPr/>
        </p:nvSpPr>
        <p:spPr bwMode="auto">
          <a:xfrm>
            <a:off x="2177033" y="3109132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AF457C4-65DD-4AC0-ABCE-334B30B3FFA1}"/>
              </a:ext>
            </a:extLst>
          </p:cNvPr>
          <p:cNvSpPr txBox="1"/>
          <p:nvPr/>
        </p:nvSpPr>
        <p:spPr>
          <a:xfrm>
            <a:off x="2069421" y="3551699"/>
            <a:ext cx="461665" cy="993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B7955AE8-9B16-4F72-AFD9-B00AC40B0CCA}"/>
              </a:ext>
            </a:extLst>
          </p:cNvPr>
          <p:cNvSpPr/>
          <p:nvPr/>
        </p:nvSpPr>
        <p:spPr bwMode="auto">
          <a:xfrm>
            <a:off x="2212981" y="4261694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9CD81858-3EC1-4326-ADF0-5B669FF79CFB}"/>
              </a:ext>
            </a:extLst>
          </p:cNvPr>
          <p:cNvSpPr/>
          <p:nvPr/>
        </p:nvSpPr>
        <p:spPr bwMode="auto">
          <a:xfrm>
            <a:off x="2212682" y="4690170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27A10C82-6D3C-411C-A57E-E3556109FEBA}"/>
              </a:ext>
            </a:extLst>
          </p:cNvPr>
          <p:cNvSpPr/>
          <p:nvPr/>
        </p:nvSpPr>
        <p:spPr bwMode="auto">
          <a:xfrm>
            <a:off x="2212681" y="5118646"/>
            <a:ext cx="354053" cy="354053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C355F8EC-FC84-4707-BC3C-CDF513D2000D}"/>
              </a:ext>
            </a:extLst>
          </p:cNvPr>
          <p:cNvCxnSpPr>
            <a:stCxn id="80" idx="6"/>
            <a:endCxn id="87" idx="2"/>
          </p:cNvCxnSpPr>
          <p:nvPr/>
        </p:nvCxnSpPr>
        <p:spPr bwMode="auto">
          <a:xfrm flipV="1">
            <a:off x="1655215" y="4438721"/>
            <a:ext cx="557766" cy="134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94A2976-B8FA-40B5-B776-156125E25D7C}"/>
              </a:ext>
            </a:extLst>
          </p:cNvPr>
          <p:cNvCxnSpPr>
            <a:cxnSpLocks/>
            <a:stCxn id="80" idx="6"/>
            <a:endCxn id="88" idx="2"/>
          </p:cNvCxnSpPr>
          <p:nvPr/>
        </p:nvCxnSpPr>
        <p:spPr bwMode="auto">
          <a:xfrm>
            <a:off x="1655215" y="4573710"/>
            <a:ext cx="557467" cy="293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797F290-8542-4A5C-A69F-4BD36B257CD5}"/>
              </a:ext>
            </a:extLst>
          </p:cNvPr>
          <p:cNvCxnSpPr>
            <a:cxnSpLocks/>
            <a:stCxn id="80" idx="6"/>
            <a:endCxn id="89" idx="2"/>
          </p:cNvCxnSpPr>
          <p:nvPr/>
        </p:nvCxnSpPr>
        <p:spPr bwMode="auto">
          <a:xfrm>
            <a:off x="1655215" y="4573710"/>
            <a:ext cx="557466" cy="721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E676AE0-9219-4BDD-8E60-3F761D4AC88D}"/>
              </a:ext>
            </a:extLst>
          </p:cNvPr>
          <p:cNvCxnSpPr>
            <a:cxnSpLocks/>
          </p:cNvCxnSpPr>
          <p:nvPr/>
        </p:nvCxnSpPr>
        <p:spPr bwMode="auto">
          <a:xfrm>
            <a:off x="2718818" y="4018801"/>
            <a:ext cx="510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橢圓 93">
            <a:extLst>
              <a:ext uri="{FF2B5EF4-FFF2-40B4-BE49-F238E27FC236}">
                <a16:creationId xmlns:a16="http://schemas.microsoft.com/office/drawing/2014/main" id="{4B733557-8F08-4F88-97AC-99C496ED89A6}"/>
              </a:ext>
            </a:extLst>
          </p:cNvPr>
          <p:cNvSpPr/>
          <p:nvPr/>
        </p:nvSpPr>
        <p:spPr bwMode="auto">
          <a:xfrm>
            <a:off x="3412559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4A63B9F0-2A5F-4E9E-BC81-0F643B34385A}"/>
              </a:ext>
            </a:extLst>
          </p:cNvPr>
          <p:cNvSpPr/>
          <p:nvPr/>
        </p:nvSpPr>
        <p:spPr bwMode="auto">
          <a:xfrm>
            <a:off x="3403911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F6B19676-651F-4660-8198-A53C6BFB11AB}"/>
              </a:ext>
            </a:extLst>
          </p:cNvPr>
          <p:cNvSpPr/>
          <p:nvPr/>
        </p:nvSpPr>
        <p:spPr bwMode="auto">
          <a:xfrm>
            <a:off x="3421405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E092952-79E9-439D-97D4-6A56F3D139B7}"/>
              </a:ext>
            </a:extLst>
          </p:cNvPr>
          <p:cNvSpPr txBox="1"/>
          <p:nvPr/>
        </p:nvSpPr>
        <p:spPr>
          <a:xfrm>
            <a:off x="2929586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7197237-0CF0-42BF-B6EE-08A2FA901047}"/>
              </a:ext>
            </a:extLst>
          </p:cNvPr>
          <p:cNvSpPr/>
          <p:nvPr/>
        </p:nvSpPr>
        <p:spPr bwMode="auto">
          <a:xfrm>
            <a:off x="4331576" y="3220750"/>
            <a:ext cx="525236" cy="2025136"/>
          </a:xfrm>
          <a:prstGeom prst="rect">
            <a:avLst/>
          </a:prstGeom>
          <a:noFill/>
          <a:ln w="38100"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88657479-A776-4D72-ADE1-04CA966C9EA3}"/>
              </a:ext>
            </a:extLst>
          </p:cNvPr>
          <p:cNvSpPr/>
          <p:nvPr/>
        </p:nvSpPr>
        <p:spPr bwMode="auto">
          <a:xfrm>
            <a:off x="4461105" y="326983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72AC3C70-C8AC-423C-8C32-A37F1C03EFC2}"/>
              </a:ext>
            </a:extLst>
          </p:cNvPr>
          <p:cNvSpPr/>
          <p:nvPr/>
        </p:nvSpPr>
        <p:spPr bwMode="auto">
          <a:xfrm>
            <a:off x="4452457" y="3668562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633FCA46-D5C8-4210-90C5-E5438D69473E}"/>
              </a:ext>
            </a:extLst>
          </p:cNvPr>
          <p:cNvSpPr/>
          <p:nvPr/>
        </p:nvSpPr>
        <p:spPr bwMode="auto">
          <a:xfrm>
            <a:off x="4469951" y="4941166"/>
            <a:ext cx="254574" cy="254574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854CE51B-85C8-4E05-9215-D89710BD83F7}"/>
              </a:ext>
            </a:extLst>
          </p:cNvPr>
          <p:cNvSpPr txBox="1"/>
          <p:nvPr/>
        </p:nvSpPr>
        <p:spPr>
          <a:xfrm>
            <a:off x="3978132" y="4097927"/>
            <a:ext cx="772063" cy="7881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．．．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630E3247-D4CF-479C-B63E-7973CB5A6EF2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 bwMode="auto">
          <a:xfrm flipV="1">
            <a:off x="1661274" y="2428986"/>
            <a:ext cx="515757" cy="867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F1238D1-0D9C-4534-A2C2-9C65EC9335D3}"/>
              </a:ext>
            </a:extLst>
          </p:cNvPr>
          <p:cNvCxnSpPr>
            <a:stCxn id="79" idx="6"/>
            <a:endCxn id="84" idx="2"/>
          </p:cNvCxnSpPr>
          <p:nvPr/>
        </p:nvCxnSpPr>
        <p:spPr bwMode="auto">
          <a:xfrm flipV="1">
            <a:off x="1661274" y="2857462"/>
            <a:ext cx="515758" cy="438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16DBA587-75C4-4067-BC05-D77816EE7BEB}"/>
              </a:ext>
            </a:extLst>
          </p:cNvPr>
          <p:cNvCxnSpPr>
            <a:stCxn id="79" idx="6"/>
            <a:endCxn id="85" idx="2"/>
          </p:cNvCxnSpPr>
          <p:nvPr/>
        </p:nvCxnSpPr>
        <p:spPr bwMode="auto">
          <a:xfrm flipV="1">
            <a:off x="1661274" y="3286159"/>
            <a:ext cx="515759" cy="10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橢圓 105">
            <a:extLst>
              <a:ext uri="{FF2B5EF4-FFF2-40B4-BE49-F238E27FC236}">
                <a16:creationId xmlns:a16="http://schemas.microsoft.com/office/drawing/2014/main" id="{B6AFC254-CA7A-4CB9-83F3-335B57CB36A5}"/>
              </a:ext>
            </a:extLst>
          </p:cNvPr>
          <p:cNvSpPr/>
          <p:nvPr/>
        </p:nvSpPr>
        <p:spPr bwMode="auto">
          <a:xfrm>
            <a:off x="5187779" y="5388655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B4CA35A-C40A-4534-B6E8-DB27E000FD6E}"/>
              </a:ext>
            </a:extLst>
          </p:cNvPr>
          <p:cNvCxnSpPr>
            <a:cxnSpLocks/>
            <a:stCxn id="106" idx="6"/>
            <a:endCxn id="111" idx="2"/>
          </p:cNvCxnSpPr>
          <p:nvPr/>
        </p:nvCxnSpPr>
        <p:spPr bwMode="auto">
          <a:xfrm>
            <a:off x="5698767" y="5644149"/>
            <a:ext cx="3159622" cy="639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橢圓 110">
            <a:extLst>
              <a:ext uri="{FF2B5EF4-FFF2-40B4-BE49-F238E27FC236}">
                <a16:creationId xmlns:a16="http://schemas.microsoft.com/office/drawing/2014/main" id="{6244F831-05E9-42BC-BF76-40330C59DCAC}"/>
              </a:ext>
            </a:extLst>
          </p:cNvPr>
          <p:cNvSpPr/>
          <p:nvPr/>
        </p:nvSpPr>
        <p:spPr bwMode="auto">
          <a:xfrm>
            <a:off x="8858389" y="5395050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E69D31D-BA40-437A-8BBB-21D767EDC1E5}"/>
              </a:ext>
            </a:extLst>
          </p:cNvPr>
          <p:cNvCxnSpPr>
            <a:cxnSpLocks/>
            <a:stCxn id="111" idx="6"/>
            <a:endCxn id="129" idx="3"/>
          </p:cNvCxnSpPr>
          <p:nvPr/>
        </p:nvCxnSpPr>
        <p:spPr bwMode="auto">
          <a:xfrm flipV="1">
            <a:off x="9369377" y="4677187"/>
            <a:ext cx="623952" cy="97335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46C72D53-7F2D-4CA8-9103-2D37B0A4BDD6}"/>
              </a:ext>
            </a:extLst>
          </p:cNvPr>
          <p:cNvSpPr/>
          <p:nvPr/>
        </p:nvSpPr>
        <p:spPr bwMode="auto">
          <a:xfrm>
            <a:off x="3635591" y="5819403"/>
            <a:ext cx="510988" cy="510988"/>
          </a:xfrm>
          <a:prstGeom prst="ellips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35D87C9C-2FEA-4EBA-AF3C-B0F684D2C737}"/>
              </a:ext>
            </a:extLst>
          </p:cNvPr>
          <p:cNvCxnSpPr>
            <a:cxnSpLocks/>
            <a:stCxn id="117" idx="6"/>
            <a:endCxn id="106" idx="3"/>
          </p:cNvCxnSpPr>
          <p:nvPr/>
        </p:nvCxnSpPr>
        <p:spPr bwMode="auto">
          <a:xfrm flipV="1">
            <a:off x="4146579" y="5824811"/>
            <a:ext cx="1116032" cy="2500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/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5161AB67-845C-40C6-B90A-AFF95C50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9" y="1348244"/>
                <a:ext cx="66239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/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4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340A7478-C064-46D6-B9DE-A4C4291A2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45" y="2059851"/>
                <a:ext cx="662398" cy="769441"/>
              </a:xfrm>
              <a:prstGeom prst="rect">
                <a:avLst/>
              </a:prstGeom>
              <a:blipFill>
                <a:blip r:embed="rId4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BD55DD7-4198-4F49-8E20-DC0FCA81D62E}"/>
              </a:ext>
            </a:extLst>
          </p:cNvPr>
          <p:cNvCxnSpPr>
            <a:stCxn id="106" idx="0"/>
          </p:cNvCxnSpPr>
          <p:nvPr/>
        </p:nvCxnSpPr>
        <p:spPr bwMode="auto">
          <a:xfrm flipV="1">
            <a:off x="5443273" y="2488516"/>
            <a:ext cx="1563" cy="29001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8174C87-3CD9-44BB-A43A-65E79241176A}"/>
              </a:ext>
            </a:extLst>
          </p:cNvPr>
          <p:cNvCxnSpPr/>
          <p:nvPr/>
        </p:nvCxnSpPr>
        <p:spPr bwMode="auto">
          <a:xfrm flipH="1" flipV="1">
            <a:off x="3597427" y="2501118"/>
            <a:ext cx="1827955" cy="2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6EAA496-14E7-49C2-9C88-7113A7E2D2F9}"/>
              </a:ext>
            </a:extLst>
          </p:cNvPr>
          <p:cNvCxnSpPr/>
          <p:nvPr/>
        </p:nvCxnSpPr>
        <p:spPr bwMode="auto">
          <a:xfrm>
            <a:off x="3597427" y="2498639"/>
            <a:ext cx="0" cy="7072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AB56EF9-2BA1-447E-BF7C-851B079D28FF}"/>
              </a:ext>
            </a:extLst>
          </p:cNvPr>
          <p:cNvCxnSpPr/>
          <p:nvPr/>
        </p:nvCxnSpPr>
        <p:spPr bwMode="auto">
          <a:xfrm>
            <a:off x="4066075" y="2510009"/>
            <a:ext cx="0" cy="710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305B223B-5974-4AF5-996E-72B6DC9A6ABC}"/>
              </a:ext>
            </a:extLst>
          </p:cNvPr>
          <p:cNvCxnSpPr/>
          <p:nvPr/>
        </p:nvCxnSpPr>
        <p:spPr bwMode="auto">
          <a:xfrm>
            <a:off x="4628875" y="2522442"/>
            <a:ext cx="0" cy="680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B53CF72B-DACB-4979-8B9F-6C0078AC416E}"/>
              </a:ext>
            </a:extLst>
          </p:cNvPr>
          <p:cNvCxnSpPr/>
          <p:nvPr/>
        </p:nvCxnSpPr>
        <p:spPr bwMode="auto">
          <a:xfrm flipH="1" flipV="1">
            <a:off x="10134007" y="1262574"/>
            <a:ext cx="32516" cy="30079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99026B0D-A997-441F-8EDD-F7D844D45F97}"/>
              </a:ext>
            </a:extLst>
          </p:cNvPr>
          <p:cNvCxnSpPr/>
          <p:nvPr/>
        </p:nvCxnSpPr>
        <p:spPr bwMode="auto">
          <a:xfrm flipH="1">
            <a:off x="8069943" y="1280953"/>
            <a:ext cx="2064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E3547195-3C63-417A-BB49-0FEAF1EA88EC}"/>
              </a:ext>
            </a:extLst>
          </p:cNvPr>
          <p:cNvCxnSpPr/>
          <p:nvPr/>
        </p:nvCxnSpPr>
        <p:spPr bwMode="auto">
          <a:xfrm>
            <a:off x="7995126" y="1291594"/>
            <a:ext cx="9017" cy="7682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BDD7894E-F454-4067-A521-60EAC7DCBF81}"/>
              </a:ext>
            </a:extLst>
          </p:cNvPr>
          <p:cNvCxnSpPr/>
          <p:nvPr/>
        </p:nvCxnSpPr>
        <p:spPr bwMode="auto">
          <a:xfrm>
            <a:off x="8535867" y="1280953"/>
            <a:ext cx="0" cy="7788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00108E2A-B43E-4D21-9824-C2CD344C964B}"/>
              </a:ext>
            </a:extLst>
          </p:cNvPr>
          <p:cNvCxnSpPr/>
          <p:nvPr/>
        </p:nvCxnSpPr>
        <p:spPr bwMode="auto">
          <a:xfrm>
            <a:off x="9069760" y="1291594"/>
            <a:ext cx="0" cy="7502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10F50D31-DF3E-4651-AB66-1578E530E36C}"/>
              </a:ext>
            </a:extLst>
          </p:cNvPr>
          <p:cNvCxnSpPr/>
          <p:nvPr/>
        </p:nvCxnSpPr>
        <p:spPr bwMode="auto">
          <a:xfrm>
            <a:off x="11577733" y="4964224"/>
            <a:ext cx="0" cy="15913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5CDC1B3E-DB4D-4626-870B-8C3719AB16FB}"/>
              </a:ext>
            </a:extLst>
          </p:cNvPr>
          <p:cNvCxnSpPr/>
          <p:nvPr/>
        </p:nvCxnSpPr>
        <p:spPr bwMode="auto">
          <a:xfrm flipH="1">
            <a:off x="3891085" y="6602994"/>
            <a:ext cx="76815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3D09937B-9A75-4052-8033-4028AFD5582C}"/>
              </a:ext>
            </a:extLst>
          </p:cNvPr>
          <p:cNvCxnSpPr/>
          <p:nvPr/>
        </p:nvCxnSpPr>
        <p:spPr bwMode="auto">
          <a:xfrm flipV="1">
            <a:off x="5500326" y="5918428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03D6852-C624-409B-B2AC-BF5DAB93C134}"/>
              </a:ext>
            </a:extLst>
          </p:cNvPr>
          <p:cNvCxnSpPr/>
          <p:nvPr/>
        </p:nvCxnSpPr>
        <p:spPr bwMode="auto">
          <a:xfrm flipH="1">
            <a:off x="5500326" y="6148909"/>
            <a:ext cx="60710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CC907FCE-C316-46F5-AA59-77C23A91EB6F}"/>
              </a:ext>
            </a:extLst>
          </p:cNvPr>
          <p:cNvCxnSpPr/>
          <p:nvPr/>
        </p:nvCxnSpPr>
        <p:spPr bwMode="auto">
          <a:xfrm flipV="1">
            <a:off x="3891085" y="6330391"/>
            <a:ext cx="1192" cy="2304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/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1531" name="文字方塊 21530">
                <a:extLst>
                  <a:ext uri="{FF2B5EF4-FFF2-40B4-BE49-F238E27FC236}">
                    <a16:creationId xmlns:a16="http://schemas.microsoft.com/office/drawing/2014/main" id="{EE5A8118-C0EB-4818-AD58-40705308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598" y="3871672"/>
                <a:ext cx="343171" cy="369332"/>
              </a:xfrm>
              <a:prstGeom prst="rect">
                <a:avLst/>
              </a:prstGeom>
              <a:blipFill>
                <a:blip r:embed="rId5"/>
                <a:stretch>
                  <a:fillRect l="-21429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/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102A936-6A63-450F-B002-7841D621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60" y="5106649"/>
                <a:ext cx="636521" cy="369332"/>
              </a:xfrm>
              <a:prstGeom prst="rect">
                <a:avLst/>
              </a:prstGeom>
              <a:blipFill>
                <a:blip r:embed="rId6"/>
                <a:stretch>
                  <a:fillRect l="-11538" r="-384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/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F898348E-9D2C-472B-BD7D-4F0979AF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75" y="6133584"/>
                <a:ext cx="636521" cy="369332"/>
              </a:xfrm>
              <a:prstGeom prst="rect">
                <a:avLst/>
              </a:prstGeom>
              <a:blipFill>
                <a:blip r:embed="rId7"/>
                <a:stretch>
                  <a:fillRect l="-11538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/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1488D636-96A8-4EC6-B30A-0DEE1F48C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12" y="4490220"/>
                <a:ext cx="786690" cy="369332"/>
              </a:xfrm>
              <a:prstGeom prst="rect">
                <a:avLst/>
              </a:prstGeom>
              <a:blipFill>
                <a:blip r:embed="rId8"/>
                <a:stretch>
                  <a:fillRect l="-4651" r="-93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/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A6CEBDF7-CF0C-44EF-8637-ADF935CD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43" y="5396316"/>
                <a:ext cx="786690" cy="369332"/>
              </a:xfrm>
              <a:prstGeom prst="rect">
                <a:avLst/>
              </a:prstGeom>
              <a:blipFill>
                <a:blip r:embed="rId9"/>
                <a:stretch>
                  <a:fillRect l="-5426" r="-852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/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noFill/>
              <a:ln>
                <a:solidFill>
                  <a:srgbClr val="59595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zh-TW" altLang="en-US" sz="3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94" name="文字方塊 193">
                <a:extLst>
                  <a:ext uri="{FF2B5EF4-FFF2-40B4-BE49-F238E27FC236}">
                    <a16:creationId xmlns:a16="http://schemas.microsoft.com/office/drawing/2014/main" id="{51768996-776B-4A95-BE32-0AA3A66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37" y="5881877"/>
                <a:ext cx="123365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595959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箭號: 向右 227">
            <a:extLst>
              <a:ext uri="{FF2B5EF4-FFF2-40B4-BE49-F238E27FC236}">
                <a16:creationId xmlns:a16="http://schemas.microsoft.com/office/drawing/2014/main" id="{3028CAB1-F988-45B6-9707-080AC54596CE}"/>
              </a:ext>
            </a:extLst>
          </p:cNvPr>
          <p:cNvSpPr/>
          <p:nvPr/>
        </p:nvSpPr>
        <p:spPr bwMode="auto">
          <a:xfrm>
            <a:off x="2886581" y="5948269"/>
            <a:ext cx="686275" cy="3268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44E893-ACFF-424B-9D52-06C116C822B5}"/>
              </a:ext>
            </a:extLst>
          </p:cNvPr>
          <p:cNvSpPr txBox="1"/>
          <p:nvPr/>
        </p:nvSpPr>
        <p:spPr>
          <a:xfrm>
            <a:off x="1310228" y="17141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7E6B5C26-88DD-4531-9433-71AAE55A7869}"/>
              </a:ext>
            </a:extLst>
          </p:cNvPr>
          <p:cNvSpPr txBox="1"/>
          <p:nvPr/>
        </p:nvSpPr>
        <p:spPr>
          <a:xfrm>
            <a:off x="2106413" y="17141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150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BDD992F-9125-4358-B8C2-FC397553E8A4}"/>
              </a:ext>
            </a:extLst>
          </p:cNvPr>
          <p:cNvSpPr txBox="1"/>
          <p:nvPr/>
        </p:nvSpPr>
        <p:spPr>
          <a:xfrm>
            <a:off x="3019298" y="213316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481EA31-D877-4ECC-A20A-4B46E2B16754}"/>
              </a:ext>
            </a:extLst>
          </p:cNvPr>
          <p:cNvSpPr txBox="1"/>
          <p:nvPr/>
        </p:nvSpPr>
        <p:spPr>
          <a:xfrm>
            <a:off x="3517273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2FF0802F-4C76-4FC6-B44F-76C1E7F27A6C}"/>
              </a:ext>
            </a:extLst>
          </p:cNvPr>
          <p:cNvSpPr txBox="1"/>
          <p:nvPr/>
        </p:nvSpPr>
        <p:spPr>
          <a:xfrm>
            <a:off x="3917447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FA21042-D431-4913-9987-52E6635DE55D}"/>
              </a:ext>
            </a:extLst>
          </p:cNvPr>
          <p:cNvSpPr txBox="1"/>
          <p:nvPr/>
        </p:nvSpPr>
        <p:spPr>
          <a:xfrm>
            <a:off x="4298540" y="21329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618BBBA-509B-4316-8C6B-EB61E7558059}"/>
              </a:ext>
            </a:extLst>
          </p:cNvPr>
          <p:cNvSpPr txBox="1"/>
          <p:nvPr/>
        </p:nvSpPr>
        <p:spPr>
          <a:xfrm>
            <a:off x="4639373" y="2133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C0E58FE-CEA1-4FC2-8AF1-96CA9C6B7246}"/>
              </a:ext>
            </a:extLst>
          </p:cNvPr>
          <p:cNvSpPr txBox="1"/>
          <p:nvPr/>
        </p:nvSpPr>
        <p:spPr>
          <a:xfrm>
            <a:off x="5412579" y="4963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06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Stock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 target choose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81ACF1-E5CC-4EE2-92F4-D844A0F71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52" y="2363792"/>
            <a:ext cx="3653186" cy="27374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35DAA9-C0C5-4129-9F62-7C7782339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83" y="2343598"/>
            <a:ext cx="3692398" cy="2777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66A2E-D4B6-4840-AA57-4C7872C4F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81" y="2383988"/>
            <a:ext cx="3656371" cy="2737467"/>
          </a:xfrm>
          <a:prstGeom prst="rect">
            <a:avLst/>
          </a:prstGeom>
        </p:spPr>
      </p:pic>
      <p:sp>
        <p:nvSpPr>
          <p:cNvPr id="15" name="文本框 95">
            <a:extLst>
              <a:ext uri="{FF2B5EF4-FFF2-40B4-BE49-F238E27FC236}">
                <a16:creationId xmlns:a16="http://schemas.microsoft.com/office/drawing/2014/main" id="{E98F7928-9C38-4061-A163-66BFC17C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081" y="1662032"/>
            <a:ext cx="4298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日期</a:t>
            </a: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2000/1/4~2018/4/17</a:t>
            </a: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3911B98A-3B31-40A5-A7C2-66A7B12C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5335137"/>
            <a:ext cx="1117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台積電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DE54E257-4254-41EB-95C6-262FF9F0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090" y="5321593"/>
            <a:ext cx="892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宏碁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8" name="文本框 95">
            <a:extLst>
              <a:ext uri="{FF2B5EF4-FFF2-40B4-BE49-F238E27FC236}">
                <a16:creationId xmlns:a16="http://schemas.microsoft.com/office/drawing/2014/main" id="{D3E8C3D6-B61C-43F9-9121-2042E8AC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780" y="5334703"/>
            <a:ext cx="1043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友達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4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total reward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B61EA3-31F1-43FC-BD5F-0A29892F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01" y="2741726"/>
            <a:ext cx="3680495" cy="27469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391164-199A-4A55-9CF3-FEB4F71BB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9" y="2741718"/>
            <a:ext cx="3692398" cy="2747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B943B7-CCA6-4077-B886-DD6805FC0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741718"/>
            <a:ext cx="3652801" cy="2747001"/>
          </a:xfrm>
          <a:prstGeom prst="rect">
            <a:avLst/>
          </a:prstGeom>
        </p:spPr>
      </p:pic>
      <p:sp>
        <p:nvSpPr>
          <p:cNvPr id="16" name="文本框 95">
            <a:extLst>
              <a:ext uri="{FF2B5EF4-FFF2-40B4-BE49-F238E27FC236}">
                <a16:creationId xmlns:a16="http://schemas.microsoft.com/office/drawing/2014/main" id="{96403D35-BDF2-4122-9644-CEBE455A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39" y="5599520"/>
            <a:ext cx="1117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台積電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ED8A54E7-5182-4151-970B-EC7BFB14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140" y="5585976"/>
            <a:ext cx="892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宏碁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8" name="文本框 95">
            <a:extLst>
              <a:ext uri="{FF2B5EF4-FFF2-40B4-BE49-F238E27FC236}">
                <a16:creationId xmlns:a16="http://schemas.microsoft.com/office/drawing/2014/main" id="{D2AB49DA-C1C3-42EC-AD78-026BA0F8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830" y="5599086"/>
            <a:ext cx="1043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友達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Epochs different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46FF300-8451-4929-A960-CDD20FF1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29" y="1454710"/>
            <a:ext cx="3368649" cy="25242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34B944B-F7FF-4AAC-B48A-6F2980E4D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3" y="1426991"/>
            <a:ext cx="3355308" cy="25242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26CBA8E-546F-4F74-9CA4-8B597F67E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83" y="1446957"/>
            <a:ext cx="3383874" cy="25334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6CACA9-92A2-422D-8421-010C7D5FE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07" y="3951249"/>
            <a:ext cx="3371651" cy="25314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796968F-8ECF-4179-8763-04C88EA5F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3" y="3906000"/>
            <a:ext cx="3355308" cy="25314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5B58A0-1F42-46F1-87BB-18BBE692E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16" y="3938918"/>
            <a:ext cx="3371651" cy="2515099"/>
          </a:xfrm>
          <a:prstGeom prst="rect">
            <a:avLst/>
          </a:prstGeom>
        </p:spPr>
      </p:pic>
      <p:sp>
        <p:nvSpPr>
          <p:cNvPr id="18" name="文本框 95">
            <a:extLst>
              <a:ext uri="{FF2B5EF4-FFF2-40B4-BE49-F238E27FC236}">
                <a16:creationId xmlns:a16="http://schemas.microsoft.com/office/drawing/2014/main" id="{B12625AB-B31F-4867-A8FF-593E5C4C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489" y="1170901"/>
            <a:ext cx="11179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台積電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9" name="文本框 95">
            <a:extLst>
              <a:ext uri="{FF2B5EF4-FFF2-40B4-BE49-F238E27FC236}">
                <a16:creationId xmlns:a16="http://schemas.microsoft.com/office/drawing/2014/main" id="{054A44B7-2D54-42A0-BA6C-5D242411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872" y="1147875"/>
            <a:ext cx="892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宏碁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0" name="文本框 95">
            <a:extLst>
              <a:ext uri="{FF2B5EF4-FFF2-40B4-BE49-F238E27FC236}">
                <a16:creationId xmlns:a16="http://schemas.microsoft.com/office/drawing/2014/main" id="{EE2E67BF-BEA5-4EA0-AE8E-14243E9E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164" y="1170900"/>
            <a:ext cx="1043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友達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833AEA4-02F5-4304-A75F-D47CD4E5EC03}"/>
              </a:ext>
            </a:extLst>
          </p:cNvPr>
          <p:cNvSpPr txBox="1"/>
          <p:nvPr/>
        </p:nvSpPr>
        <p:spPr>
          <a:xfrm>
            <a:off x="4003025" y="542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2A002F6-0E45-4227-B551-DE96B4FE6635}"/>
              </a:ext>
            </a:extLst>
          </p:cNvPr>
          <p:cNvSpPr txBox="1"/>
          <p:nvPr/>
        </p:nvSpPr>
        <p:spPr>
          <a:xfrm>
            <a:off x="4022811" y="450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92135D-DA51-424B-9057-DF5D66BA0136}"/>
              </a:ext>
            </a:extLst>
          </p:cNvPr>
          <p:cNvSpPr txBox="1"/>
          <p:nvPr/>
        </p:nvSpPr>
        <p:spPr>
          <a:xfrm>
            <a:off x="3831650" y="418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4F8CE9-55D7-498A-AFB0-42560C92F3D6}"/>
              </a:ext>
            </a:extLst>
          </p:cNvPr>
          <p:cNvSpPr txBox="1"/>
          <p:nvPr/>
        </p:nvSpPr>
        <p:spPr>
          <a:xfrm>
            <a:off x="7428973" y="5846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868B15-5A10-4A9E-A7CA-6C9104B447E6}"/>
              </a:ext>
            </a:extLst>
          </p:cNvPr>
          <p:cNvSpPr txBox="1"/>
          <p:nvPr/>
        </p:nvSpPr>
        <p:spPr>
          <a:xfrm>
            <a:off x="7465530" y="5621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36CA0E1-75B1-4FE8-9B1A-54ABFB020C84}"/>
              </a:ext>
            </a:extLst>
          </p:cNvPr>
          <p:cNvSpPr txBox="1"/>
          <p:nvPr/>
        </p:nvSpPr>
        <p:spPr>
          <a:xfrm>
            <a:off x="7465530" y="5306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DDA093-E700-4AB2-872A-DD428E00AC74}"/>
              </a:ext>
            </a:extLst>
          </p:cNvPr>
          <p:cNvSpPr txBox="1"/>
          <p:nvPr/>
        </p:nvSpPr>
        <p:spPr>
          <a:xfrm>
            <a:off x="10760421" y="5787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7D301F7-B66B-4688-9E2B-CC14C3490E52}"/>
              </a:ext>
            </a:extLst>
          </p:cNvPr>
          <p:cNvSpPr txBox="1"/>
          <p:nvPr/>
        </p:nvSpPr>
        <p:spPr>
          <a:xfrm>
            <a:off x="10735150" y="5468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D0CC59F-B2FF-45F2-A3E2-D28B7FCA8A31}"/>
              </a:ext>
            </a:extLst>
          </p:cNvPr>
          <p:cNvSpPr txBox="1"/>
          <p:nvPr/>
        </p:nvSpPr>
        <p:spPr>
          <a:xfrm>
            <a:off x="10769121" y="5161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4400" dirty="0">
                <a:solidFill>
                  <a:srgbClr val="7F7F7F"/>
                </a:solidFill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Fuzzy or not?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AD69CE-E892-4002-8129-C8CE1337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99" y="2150794"/>
            <a:ext cx="4991533" cy="37265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2DE7D3-758C-455C-B6B2-1EC314E08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46" y="2150794"/>
            <a:ext cx="4999153" cy="3734124"/>
          </a:xfrm>
          <a:prstGeom prst="rect">
            <a:avLst/>
          </a:prstGeom>
        </p:spPr>
      </p:pic>
      <p:sp>
        <p:nvSpPr>
          <p:cNvPr id="13" name="文本框 95">
            <a:extLst>
              <a:ext uri="{FF2B5EF4-FFF2-40B4-BE49-F238E27FC236}">
                <a16:creationId xmlns:a16="http://schemas.microsoft.com/office/drawing/2014/main" id="{D704A2E3-D2F7-4154-BEBE-1E385D6A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986" y="1769664"/>
            <a:ext cx="1043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友達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4" name="文本框 95">
            <a:extLst>
              <a:ext uri="{FF2B5EF4-FFF2-40B4-BE49-F238E27FC236}">
                <a16:creationId xmlns:a16="http://schemas.microsoft.com/office/drawing/2014/main" id="{48FB7733-B21F-425B-9000-C0F268817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411" y="1769664"/>
            <a:ext cx="1043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TW" altLang="en-US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友達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A84A8E-5295-4911-A7C6-70826478C9D8}"/>
              </a:ext>
            </a:extLst>
          </p:cNvPr>
          <p:cNvSpPr txBox="1"/>
          <p:nvPr/>
        </p:nvSpPr>
        <p:spPr>
          <a:xfrm>
            <a:off x="5514420" y="4798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8A76F9-1DA0-4CDA-8835-A74404E8A500}"/>
              </a:ext>
            </a:extLst>
          </p:cNvPr>
          <p:cNvSpPr txBox="1"/>
          <p:nvPr/>
        </p:nvSpPr>
        <p:spPr>
          <a:xfrm>
            <a:off x="5534206" y="3875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DC6B17-447C-4BB6-85FA-64F08270F831}"/>
              </a:ext>
            </a:extLst>
          </p:cNvPr>
          <p:cNvSpPr txBox="1"/>
          <p:nvPr/>
        </p:nvSpPr>
        <p:spPr>
          <a:xfrm>
            <a:off x="5543110" y="3285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1A3004-1D74-4E97-998D-2473499C52C5}"/>
              </a:ext>
            </a:extLst>
          </p:cNvPr>
          <p:cNvSpPr txBox="1"/>
          <p:nvPr/>
        </p:nvSpPr>
        <p:spPr>
          <a:xfrm>
            <a:off x="10641450" y="4982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C5A3C4-D06F-437E-A93F-1BBEFDE168DB}"/>
              </a:ext>
            </a:extLst>
          </p:cNvPr>
          <p:cNvSpPr txBox="1"/>
          <p:nvPr/>
        </p:nvSpPr>
        <p:spPr>
          <a:xfrm>
            <a:off x="10641450" y="4376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2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1E9328-AC13-4A2F-A50A-C782DDA800BF}"/>
              </a:ext>
            </a:extLst>
          </p:cNvPr>
          <p:cNvSpPr txBox="1"/>
          <p:nvPr/>
        </p:nvSpPr>
        <p:spPr>
          <a:xfrm>
            <a:off x="10534292" y="3747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333606F3-AB2B-4AF3-963D-12A98AF1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0"/>
            <a:ext cx="1008063" cy="1339850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852F94C9-1A3C-4BBD-A98C-9B0C35CA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293688"/>
            <a:ext cx="10080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 panose="020B0503020000020004" pitchFamily="18" charset="-127"/>
                <a:ea typeface="Gungsuh" panose="020B0503020000020004" pitchFamily="18" charset="-127"/>
                <a:cs typeface="+mn-cs"/>
                <a:sym typeface="Wingdings" panose="05000000000000000000" pitchFamily="2" charset="2"/>
              </a:rPr>
              <a:t>5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 panose="020B0503020000020004" pitchFamily="18" charset="-127"/>
              <a:ea typeface="Gungsuh" panose="020B0503020000020004" pitchFamily="18" charset="-127"/>
              <a:cs typeface="+mn-cs"/>
              <a:sym typeface="Gungsuh" panose="020B0503020000020004" pitchFamily="18" charset="-127"/>
            </a:endParaRPr>
          </a:p>
        </p:txBody>
      </p:sp>
      <p:sp>
        <p:nvSpPr>
          <p:cNvPr id="21508" name="文本框 3">
            <a:extLst>
              <a:ext uri="{FF2B5EF4-FFF2-40B4-BE49-F238E27FC236}">
                <a16:creationId xmlns:a16="http://schemas.microsoft.com/office/drawing/2014/main" id="{F97FFA18-6930-4984-82D2-703305EC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9750"/>
            <a:ext cx="63373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造字工房悦黑体验版纤细体"/>
                <a:ea typeface="造字工房悦黑体验版纤细体"/>
                <a:cs typeface="造字工房悦黑体验版纤细体"/>
                <a:sym typeface="造字工房悦黑体验版纤细体"/>
              </a:rPr>
              <a:t>Problems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造字工房悦黑体验版纤细体"/>
              <a:ea typeface="造字工房悦黑体验版纤细体"/>
              <a:cs typeface="造字工房悦黑体验版纤细体"/>
              <a:sym typeface="造字工房悦黑体验版纤细体"/>
            </a:endParaRPr>
          </a:p>
        </p:txBody>
      </p:sp>
      <p:sp>
        <p:nvSpPr>
          <p:cNvPr id="21509" name="矩形 4">
            <a:extLst>
              <a:ext uri="{FF2B5EF4-FFF2-40B4-BE49-F238E27FC236}">
                <a16:creationId xmlns:a16="http://schemas.microsoft.com/office/drawing/2014/main" id="{5A90BDB7-0883-49CF-B317-EE22C296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solidFill>
            <a:srgbClr val="47979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1530" name="直接连接符 6">
            <a:extLst>
              <a:ext uri="{FF2B5EF4-FFF2-40B4-BE49-F238E27FC236}">
                <a16:creationId xmlns:a16="http://schemas.microsoft.com/office/drawing/2014/main" id="{4F70A650-FF86-4E5E-B61E-87B010FA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3206" y="6177893"/>
            <a:ext cx="9145588" cy="0"/>
          </a:xfrm>
          <a:prstGeom prst="line">
            <a:avLst/>
          </a:prstGeom>
          <a:noFill/>
          <a:ln w="19050">
            <a:solidFill>
              <a:srgbClr val="5DB3B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C004CDD-9994-438E-9419-4A90921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518" y="6158442"/>
            <a:ext cx="2844800" cy="366183"/>
          </a:xfrm>
        </p:spPr>
        <p:txBody>
          <a:bodyPr/>
          <a:lstStyle/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C9B51E-321A-5D45-9C28-59E3B1A2E703}" type="slidenum">
              <a:rPr kumimoji="0" lang="en-US" sz="1067" b="0" i="0" u="none" strike="noStrike" kern="1200" cap="none" spc="40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Gill Sans" charset="0"/>
              </a:rPr>
              <a:pPr marL="0" marR="0" lvl="0" indent="0" algn="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67" b="0" i="0" u="none" strike="noStrike" kern="1200" cap="none" spc="40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Gill Sans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2E07747-DC00-4245-9158-7BA161E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198842"/>
            <a:ext cx="3860800" cy="366183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造字工房悦黑体验版纤细体"/>
                <a:sym typeface="造字工房悦黑体验版纤细体"/>
              </a:rPr>
              <a:t>FDRNN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632" y="1940979"/>
                <a:ext cx="53124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TW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kumimoji="0" lang="zh-TW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TW" alt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595959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Calibri" panose="020F0502020204030204" pitchFamily="34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zh-TW" altLang="en-US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595959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  <a:sym typeface="Calibri" panose="020F050202020403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kumimoji="0" lang="zh-TW" altLang="en-US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r>
                                <a:rPr kumimoji="0" lang="zh-TW" alt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595959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Calibri" panose="020F0502020204030204" pitchFamily="34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0" lang="zh-TW" altLang="en-US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kumimoji="0" lang="zh-TW" altLang="en-US" sz="24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595959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  <a:sym typeface="Calibri" panose="020F0502020204030204" pitchFamily="34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zh-TW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Josefin Slab" charset="0"/>
                </a:endParaRPr>
              </a:p>
            </p:txBody>
          </p:sp>
        </mc:Choice>
        <mc:Fallback>
          <p:sp>
            <p:nvSpPr>
              <p:cNvPr id="9" name="文本框 95">
                <a:extLst>
                  <a:ext uri="{FF2B5EF4-FFF2-40B4-BE49-F238E27FC236}">
                    <a16:creationId xmlns:a16="http://schemas.microsoft.com/office/drawing/2014/main" id="{8796A7F0-9F53-45AE-A379-8F5DCE903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4632" y="1940979"/>
                <a:ext cx="5312417" cy="461665"/>
              </a:xfrm>
              <a:prstGeom prst="rect">
                <a:avLst/>
              </a:prstGeom>
              <a:blipFill>
                <a:blip r:embed="rId2"/>
                <a:stretch>
                  <a:fillRect l="-344" b="-3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95">
            <a:extLst>
              <a:ext uri="{FF2B5EF4-FFF2-40B4-BE49-F238E27FC236}">
                <a16:creationId xmlns:a16="http://schemas.microsoft.com/office/drawing/2014/main" id="{0C163805-1413-4F2A-B797-1331D0E3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" y="1946681"/>
            <a:ext cx="14312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決策調整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:</a:t>
            </a:r>
          </a:p>
        </p:txBody>
      </p:sp>
      <p:sp>
        <p:nvSpPr>
          <p:cNvPr id="14" name="文本框 95">
            <a:extLst>
              <a:ext uri="{FF2B5EF4-FFF2-40B4-BE49-F238E27FC236}">
                <a16:creationId xmlns:a16="http://schemas.microsoft.com/office/drawing/2014/main" id="{F8C51561-3003-49B9-800E-BC2E5416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33" y="2372126"/>
            <a:ext cx="4547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如何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映射到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[-1,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0, -1] ?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Josefin Slab" charset="0"/>
              </a:rPr>
              <a:t> 更新困難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5" name="文本框 95">
            <a:extLst>
              <a:ext uri="{FF2B5EF4-FFF2-40B4-BE49-F238E27FC236}">
                <a16:creationId xmlns:a16="http://schemas.microsoft.com/office/drawing/2014/main" id="{81F80790-B592-4721-9F25-93BB7966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" y="1543056"/>
            <a:ext cx="1919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學習率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: 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6648F-FD23-41BD-B491-7F68EC1D48C2}"/>
              </a:ext>
            </a:extLst>
          </p:cNvPr>
          <p:cNvSpPr/>
          <p:nvPr/>
        </p:nvSpPr>
        <p:spPr bwMode="auto">
          <a:xfrm>
            <a:off x="303573" y="5113320"/>
            <a:ext cx="3444231" cy="457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文本框 95">
            <a:extLst>
              <a:ext uri="{FF2B5EF4-FFF2-40B4-BE49-F238E27FC236}">
                <a16:creationId xmlns:a16="http://schemas.microsoft.com/office/drawing/2014/main" id="{AB63E080-E181-4565-9FD1-369642E4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97" y="4453119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17" name="文本框 95">
            <a:extLst>
              <a:ext uri="{FF2B5EF4-FFF2-40B4-BE49-F238E27FC236}">
                <a16:creationId xmlns:a16="http://schemas.microsoft.com/office/drawing/2014/main" id="{75FB1F09-D792-4E6A-9165-78EE46A0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" y="4457867"/>
            <a:ext cx="603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-1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0" name="文本框 95">
            <a:extLst>
              <a:ext uri="{FF2B5EF4-FFF2-40B4-BE49-F238E27FC236}">
                <a16:creationId xmlns:a16="http://schemas.microsoft.com/office/drawing/2014/main" id="{0D00BEEF-78D8-49A2-8A03-9A0B523E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80" y="4454665"/>
            <a:ext cx="760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0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21" name="文本框 95">
            <a:extLst>
              <a:ext uri="{FF2B5EF4-FFF2-40B4-BE49-F238E27FC236}">
                <a16:creationId xmlns:a16="http://schemas.microsoft.com/office/drawing/2014/main" id="{9D376585-7BBB-484A-B455-761E96D0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29" y="5432838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3F9875D-E8C7-4A53-A2B7-8B3F3C096085}"/>
              </a:ext>
            </a:extLst>
          </p:cNvPr>
          <p:cNvCxnSpPr>
            <a:endCxn id="2" idx="1"/>
          </p:cNvCxnSpPr>
          <p:nvPr/>
        </p:nvCxnSpPr>
        <p:spPr bwMode="auto">
          <a:xfrm>
            <a:off x="303573" y="4859911"/>
            <a:ext cx="0" cy="276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35B36D0-7559-46E8-B122-A5452412B1BC}"/>
              </a:ext>
            </a:extLst>
          </p:cNvPr>
          <p:cNvCxnSpPr/>
          <p:nvPr/>
        </p:nvCxnSpPr>
        <p:spPr bwMode="auto">
          <a:xfrm>
            <a:off x="2008269" y="4859911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F0C7F9B-0992-4B2B-92DF-B371DD4D358A}"/>
              </a:ext>
            </a:extLst>
          </p:cNvPr>
          <p:cNvCxnSpPr/>
          <p:nvPr/>
        </p:nvCxnSpPr>
        <p:spPr bwMode="auto">
          <a:xfrm>
            <a:off x="3747804" y="4887459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32825F-A7F3-4983-9427-F83E077539BD}"/>
              </a:ext>
            </a:extLst>
          </p:cNvPr>
          <p:cNvCxnSpPr/>
          <p:nvPr/>
        </p:nvCxnSpPr>
        <p:spPr bwMode="auto">
          <a:xfrm>
            <a:off x="1355708" y="5174513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EAEE5EB-334B-40AA-A3A1-2F17792CF5B5}"/>
              </a:ext>
            </a:extLst>
          </p:cNvPr>
          <p:cNvCxnSpPr/>
          <p:nvPr/>
        </p:nvCxnSpPr>
        <p:spPr bwMode="auto">
          <a:xfrm>
            <a:off x="2667606" y="5159039"/>
            <a:ext cx="0" cy="2584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95">
            <a:extLst>
              <a:ext uri="{FF2B5EF4-FFF2-40B4-BE49-F238E27FC236}">
                <a16:creationId xmlns:a16="http://schemas.microsoft.com/office/drawing/2014/main" id="{B7A66654-A0B2-47BA-A433-CEE42384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02" y="5449473"/>
            <a:ext cx="505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TW" sz="2400" kern="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?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sp>
        <p:nvSpPr>
          <p:cNvPr id="39" name="文本框 95">
            <a:extLst>
              <a:ext uri="{FF2B5EF4-FFF2-40B4-BE49-F238E27FC236}">
                <a16:creationId xmlns:a16="http://schemas.microsoft.com/office/drawing/2014/main" id="{C55BDF4C-DAE1-4FDE-8129-92B64670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89" y="1542483"/>
            <a:ext cx="5937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連續型確實往提高</a:t>
            </a:r>
            <a:r>
              <a:rPr lang="en-US" altLang="zh-TW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reward</a:t>
            </a:r>
            <a:r>
              <a:rPr lang="zh-TW" altLang="en-US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Josefin Slab" charset="0"/>
              </a:rPr>
              <a:t>的方向改善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Josefin Slab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CE766E3-24FB-4941-875A-769D7D25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24" y="3048026"/>
            <a:ext cx="3941082" cy="29893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EFEC0D20-4911-484F-BAD3-175112F05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10" y="233535"/>
            <a:ext cx="3701311" cy="2784562"/>
          </a:xfrm>
          <a:prstGeom prst="rect">
            <a:avLst/>
          </a:prstGeom>
        </p:spPr>
      </p:pic>
      <p:pic>
        <p:nvPicPr>
          <p:cNvPr id="21505" name="圖片 21504">
            <a:extLst>
              <a:ext uri="{FF2B5EF4-FFF2-40B4-BE49-F238E27FC236}">
                <a16:creationId xmlns:a16="http://schemas.microsoft.com/office/drawing/2014/main" id="{7D5143A9-48DD-403A-8C52-7BB366829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77" y="3001567"/>
            <a:ext cx="3943386" cy="2973243"/>
          </a:xfrm>
          <a:prstGeom prst="rect">
            <a:avLst/>
          </a:prstGeom>
        </p:spPr>
      </p:pic>
      <p:pic>
        <p:nvPicPr>
          <p:cNvPr id="21515" name="圖片 21514">
            <a:extLst>
              <a:ext uri="{FF2B5EF4-FFF2-40B4-BE49-F238E27FC236}">
                <a16:creationId xmlns:a16="http://schemas.microsoft.com/office/drawing/2014/main" id="{2B43E6C7-A133-45E3-9827-F4B351133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03" y="2807036"/>
            <a:ext cx="2508406" cy="160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213</Words>
  <Application>Microsoft Office PowerPoint</Application>
  <PresentationFormat>寬螢幕</PresentationFormat>
  <Paragraphs>119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Gungsuh</vt:lpstr>
      <vt:lpstr>Microsoft YaHei</vt:lpstr>
      <vt:lpstr>SimSun</vt:lpstr>
      <vt:lpstr>造字工房悦黑体验版纤细体</vt:lpstr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祐陞 林</dc:creator>
  <cp:lastModifiedBy>祐陞 林</cp:lastModifiedBy>
  <cp:revision>19</cp:revision>
  <dcterms:created xsi:type="dcterms:W3CDTF">2019-05-18T06:25:24Z</dcterms:created>
  <dcterms:modified xsi:type="dcterms:W3CDTF">2019-05-21T19:27:02Z</dcterms:modified>
</cp:coreProperties>
</file>