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80" r:id="rId2"/>
  </p:sldMasterIdLst>
  <p:sldIdLst>
    <p:sldId id="256" r:id="rId3"/>
    <p:sldId id="312" r:id="rId4"/>
    <p:sldId id="313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祐陞 林" initials="祐陞" lastIdx="1" clrIdx="0">
    <p:extLst>
      <p:ext uri="{19B8F6BF-5375-455C-9EA6-DF929625EA0E}">
        <p15:presenceInfo xmlns:p15="http://schemas.microsoft.com/office/powerpoint/2012/main" userId="612a55ac97e0ee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604E8-E487-4187-8ADA-EAF3315C4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70ABA-438F-4452-A574-C8D17B1216CE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62D9C-C358-40DC-AB5D-B021B1C44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06D1D-5F0F-4ADF-B54D-0132FE2C3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2115-F323-483E-B8D1-9A153DE69AC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7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1E407-1A25-4217-A0ED-817078E72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92165-43D8-498E-B701-BF629827C1B1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37265-05CD-45B1-9F4B-20A6910444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2BD6A-536C-4C2A-88EE-E5AD211D3F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A44D-1459-401B-B38A-DB6292427F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5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39548-43BC-4E3E-97DF-D3EB898CDF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841FC-2C0B-4FCF-9932-AD55F6FE5ADA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B6CD4-36EE-4E5C-8ABE-B33F88B69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253AA-0168-4848-A2A7-2A5E7BB6C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01BE-E8B8-4196-94CD-D8B3D0BC3E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3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1227C40-D78B-432E-AD0C-CAD32253E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ABDE-2985-4E48-B49B-501F095E24B2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B8D92CC-3A27-4B34-AC03-CFF771AAA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E2D122-A3B2-4B6D-B535-2F34938A0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6C56-AC7B-4EDF-A80C-9007069A58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96CB-3203-494C-8574-A9CB3AE4C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9D4B-8D6A-46A4-A76C-C52D356C4F36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B4DD4-3045-4485-8BDB-E08F7FBBA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A0132-77F5-45EC-9CE2-2401D06A8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E9E6D-5659-46E9-AF57-DDE3BE1FF6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8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EE2F-07C3-4EC8-9336-3060CD2CC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460F-3A3B-4D15-A992-8B56CE0E4112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146D-9C46-4073-95FC-C3A59C9E9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52DA-C766-4CC4-A3A0-AE98C0C55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512A-292D-4E22-AFA6-67CAB72226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5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3C994-45C4-417B-99CA-500B1C5C1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E917-CE98-4621-B3BA-DB74CC458F3F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C4701-69C8-4CB0-A38C-68C700953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C70D6-447C-4379-B78E-07690F7BA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E264-BC75-4BB1-B298-ACE93620C7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0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6116BA-820D-49C9-B933-AD0E5462C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460A-E46E-414C-AAB0-6B5AE119B059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2D5DE9-1C6D-40FB-93FC-EE7A9E94A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09DE81-E857-4B77-B857-8135FB7E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6A00-7FDF-4C7B-B11B-1896D911CB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9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058DEC6-3AC0-49FC-9C86-A733715BB7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4C54E-5DE6-4D2A-B5DB-A041E1A18829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187C74-C269-43C7-81F9-B570B3BA4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B89B4AF-C17C-4543-9650-6AA83F2E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0E6E-7C69-4489-8FDB-5E34624314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6FC5963-C698-487A-A68D-016D88702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3C04-810C-4BBA-A07B-DFDBD0FEF6DC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14C6A1C-6576-466F-AB66-CB8F36FAE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C6BCDA-D55B-4CDC-AD62-C62173B50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F641-19F0-4FE1-B83A-8AC9F2DAA2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1621989-4D2D-4E6E-877A-98FC2757C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37CE-1DCD-4660-A32C-96E111207CCD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D0642AF-9AD3-4737-BEF2-DF2FB3A27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83044E3-7BF9-43DF-9AA5-6F23D74B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331B-F081-46DD-B60A-F0960F7E01A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0BF9E-6854-4EA8-BBFF-0F3212A0B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F7FE7-8644-454C-870C-CDAF9C3D7202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73132-0A4A-49BA-A333-2AC1D258EB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1EE6D-6297-4315-94BD-E243F3E47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A0DBD-0CFB-495E-88B2-C8D39683A3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69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6B00F0-2260-4471-8B3F-E6FC661D9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3C380-559C-4E5E-A2FA-62C877F7F038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EA2FC4-F1A7-4930-9807-AFBF0F7C9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509807-C8AC-4CE1-A19B-EAD0A7C90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67154-CBFF-4E24-8730-7E7ADDBA39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07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785481-AE60-4B84-8973-FA9549013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3640-AFD3-4078-A22D-1E19AFA633E2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0AEEEAB-456B-4D19-AAB7-4E7D1010C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AA549F-CF77-48A0-98C8-A00727B9E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40AB-C232-4F67-B3AB-6277FBB1A0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219E5-BBFB-4003-80E3-08680EEA3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1855B-6E1C-406C-8D94-51369CBD48ED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F3BA-885E-457B-8F33-DD69B180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E3230-CFE3-47EA-AB25-0A0AD099D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29AC-4FC3-4AEC-BFC0-49DFC6C1F4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9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85D42-B252-4143-9C4C-9CA44C61C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DD0A8-D52B-44BF-8F74-ABA00C802BD4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7B6A-D8C5-4F49-8B6B-16CC37904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41798-8339-45F5-BB48-72291DCF2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94F87-CB48-4991-BE33-8671FB8176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01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29728B-F2CB-4A93-80DC-497291E30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7F20-5B86-404A-B88A-111E16A6BB7E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C4C62E-C1E6-459F-A866-6049EA5B8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25C6D64-CEAA-4ADF-8FD9-F3C1602E4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8810-506E-4C67-8979-A1C0D2021D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7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43F7-8777-4245-83DB-D54817141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7C9A4-770F-4A5D-B0CE-BF7B4542780F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92295-A5E4-415E-8E0D-33EEA7A54E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246AD-FB48-4F97-833E-D2CCA63A5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87FC2-5E58-4B78-80D7-8DF57E0C3A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7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366FD79-B0FD-476F-8E55-EBEBED1C1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3C3F3-063C-469C-85A2-9D24DAD99CE5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3439649-6344-4F28-8DC9-900784FB5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417FDF8-ECD3-4F0D-9BC1-F71D289EE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9922-AE17-4F1F-A037-838776121E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70739C1-C8CF-47C9-BFBE-6AF7282B9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CE28A-BB31-41CC-93F7-C6B52490F3D1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CE7786-137E-4FC2-9D6B-3F828613DF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98189-3F67-49FF-8917-836BF71A0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B05CC-98FB-4090-B4AF-5C3ECC5C7D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4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9B645D9-B6B3-452C-B8D3-C6E7B698B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47596-B926-4E8F-8747-CE176587F58B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A79E2B-D19D-4C37-A533-3B925290F8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6CFDCB2-0C55-4119-8CC5-86BAEC61C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E640-1B58-4211-B730-886501AEB5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1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A0D6845-F722-46EF-8C60-D8E30D7E8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74B0B-E11D-4919-B568-8B751C5615CA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0C99CD7-5A60-422D-8153-459A0C356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DEA8C60-CE88-4240-A73E-14E5FEC11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041AA-019B-4372-B680-2736DB4477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E694005-7256-4527-962D-1D97F87BE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08530-7147-4D34-976F-F25BF0C17D22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81C9499-A664-4219-92FE-A25CC8DEE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4406AB-A22F-4D6E-8F34-94DECD12D8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550F6-B647-423C-8624-92B81AFC6E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1C1530A-1653-4429-9413-BE122B7D4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7A656-E119-4C24-A705-D2CB31FE939F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355900-D791-45A0-9B0E-0845B61C06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C801581-76BA-4A89-A9FC-45A4A39CD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C197-7CC6-4709-B991-8F10AB4ADA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3BC4C5B-80F8-4FE5-8B97-3EF7D014D2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F141F0D-7F88-4335-A433-A2B913D13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5FF4C4A9-7D8D-4AC9-9C18-585C5B65B5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4A3708F-2721-4AED-9680-AFDBF6E6942F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A3EA58C-82F1-4802-9B13-AC6EF71D24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31906770-5326-4462-8650-D1EAB82361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AADDD7-1E3B-4F53-AFDC-D9B6E000F9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8CDF817-D2B2-4A00-A725-6AAF4EE60A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0525667-09FB-4173-A7A8-6D5A6E51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DF3B663-C91B-48A8-A4AF-D49B2B9698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89DD47B-34D9-4452-ACF2-77AB8DC68846}" type="datetime1">
              <a:rPr lang="zh-CN" altLang="en-US"/>
              <a:pPr>
                <a:defRPr/>
              </a:pPr>
              <a:t>2019/6/4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D3D2693-D2D9-4AE9-BF17-2773A41B8F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2BB36EA7-DB6E-4ACB-8A47-9B96DC650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1DE10-96C7-4633-A089-6485FD8CF4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">
            <a:extLst>
              <a:ext uri="{FF2B5EF4-FFF2-40B4-BE49-F238E27FC236}">
                <a16:creationId xmlns:a16="http://schemas.microsoft.com/office/drawing/2014/main" id="{515BC8FB-3136-4CEE-A947-D57402FD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"/>
            <a:ext cx="2195359" cy="4208206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3" name="椭圆 4">
            <a:extLst>
              <a:ext uri="{FF2B5EF4-FFF2-40B4-BE49-F238E27FC236}">
                <a16:creationId xmlns:a16="http://schemas.microsoft.com/office/drawing/2014/main" id="{1861A06D-4409-40D2-82C3-840A95B5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91" y="2104153"/>
            <a:ext cx="1800225" cy="1800225"/>
          </a:xfrm>
          <a:prstGeom prst="ellipse">
            <a:avLst/>
          </a:prstGeom>
          <a:solidFill>
            <a:srgbClr val="5DB3B0"/>
          </a:solidFill>
          <a:ln w="381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4" name="文本框 5">
            <a:extLst>
              <a:ext uri="{FF2B5EF4-FFF2-40B4-BE49-F238E27FC236}">
                <a16:creationId xmlns:a16="http://schemas.microsoft.com/office/drawing/2014/main" id="{D9A06A5C-9B1C-4649-AF0F-CFCB14A7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09" y="2742655"/>
            <a:ext cx="2592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ungsuh" panose="020B0503020000020004" pitchFamily="18" charset="-127"/>
              </a:rPr>
              <a:t>GLRM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ungsuh" panose="020B0503020000020004" pitchFamily="18" charset="-127"/>
            </a:endParaRPr>
          </a:p>
        </p:txBody>
      </p:sp>
      <p:sp>
        <p:nvSpPr>
          <p:cNvPr id="15365" name="文本框 6">
            <a:extLst>
              <a:ext uri="{FF2B5EF4-FFF2-40B4-BE49-F238E27FC236}">
                <a16:creationId xmlns:a16="http://schemas.microsoft.com/office/drawing/2014/main" id="{693A4145-8491-4F66-B3CE-D5783220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76" y="2627105"/>
            <a:ext cx="967753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Generalized Low Rank Models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Of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Air Quality Dataset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0" b="1" dirty="0">
              <a:solidFill>
                <a:srgbClr val="73737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造字工房悦黑体验版纤细体"/>
              <a:sym typeface="造字工房悦黑体验版纤细体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72A78E36-FE21-4F12-8254-87814748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136" y="5892985"/>
            <a:ext cx="2864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7107018017</a:t>
            </a:r>
            <a:r>
              <a:rPr lang="zh-TW" altLang="en-US" sz="2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林祐陞</a:t>
            </a:r>
            <a:endParaRPr lang="en-US" altLang="zh-CN" sz="2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6AA5E6-BF6A-4C93-8BD9-D6ACDA75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" y="2161931"/>
            <a:ext cx="12192000" cy="3562810"/>
          </a:xfrm>
          <a:prstGeom prst="rect">
            <a:avLst/>
          </a:prstGeom>
        </p:spPr>
      </p:pic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433F3B6-16CF-419B-B4D2-EA46FE5F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007769"/>
            <a:ext cx="1046228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資料型態設定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B711F8-3F0E-419C-A922-6B350AC7857D}"/>
              </a:ext>
            </a:extLst>
          </p:cNvPr>
          <p:cNvSpPr/>
          <p:nvPr/>
        </p:nvSpPr>
        <p:spPr bwMode="auto">
          <a:xfrm>
            <a:off x="28004" y="4030174"/>
            <a:ext cx="12177998" cy="25774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14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5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套用模型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433F3B6-16CF-419B-B4D2-EA46FE5F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" y="1072622"/>
            <a:ext cx="104622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預測缺失值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6D4B27-141A-4477-8FEA-A6D66581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9" y="1902233"/>
            <a:ext cx="5095081" cy="5686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DC66482-A1A0-42CE-81D5-F9677336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9" y="2922316"/>
            <a:ext cx="4775138" cy="5486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F1E043-5DEC-42F1-BFA4-26A15BE4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44" y="3429000"/>
            <a:ext cx="5481777" cy="21044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0705D67-4991-41B7-A74B-A811250D0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86" y="3498683"/>
            <a:ext cx="5481777" cy="2009424"/>
          </a:xfrm>
          <a:prstGeom prst="rect">
            <a:avLst/>
          </a:prstGeom>
        </p:spPr>
      </p:pic>
      <p:sp>
        <p:nvSpPr>
          <p:cNvPr id="16" name="文本框 95">
            <a:extLst>
              <a:ext uri="{FF2B5EF4-FFF2-40B4-BE49-F238E27FC236}">
                <a16:creationId xmlns:a16="http://schemas.microsoft.com/office/drawing/2014/main" id="{C7FC5BB9-BD39-4938-AAE1-C876AF142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" y="2182003"/>
            <a:ext cx="104622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en-US" altLang="zh-TW" sz="24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</p:spTree>
    <p:extLst>
      <p:ext uri="{BB962C8B-B14F-4D97-AF65-F5344CB8AC3E}">
        <p14:creationId xmlns:p14="http://schemas.microsoft.com/office/powerpoint/2010/main" val="86892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6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補回遺漏值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433F3B6-16CF-419B-B4D2-EA46FE5F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923" y="345335"/>
            <a:ext cx="64760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將原先為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補上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的數值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D91C1F7-9CDB-4DAE-A0EC-64EE0529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44"/>
            <a:ext cx="5267325" cy="49339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54F6A3-CBCE-4E9E-A9AE-0BD64F4E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2" y="3861530"/>
            <a:ext cx="5481777" cy="210445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24AEF2-9E23-4662-A4F6-27A982982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23" y="1795197"/>
            <a:ext cx="5481777" cy="2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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Schema</a:t>
            </a: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317" y="1595021"/>
            <a:ext cx="5653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資料狀況確認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合併結構相同的年份資料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4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na.drop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生成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missing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data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for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testing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GLRM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應用於原始資料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補回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</p:spTree>
    <p:extLst>
      <p:ext uri="{BB962C8B-B14F-4D97-AF65-F5344CB8AC3E}">
        <p14:creationId xmlns:p14="http://schemas.microsoft.com/office/powerpoint/2010/main" val="16325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資料狀況確認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09" y="1339850"/>
            <a:ext cx="1046228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發現不同年間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,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紀錄空汙的資料欄位並不完全相同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26B7519-9FBD-4CF5-A42E-A395F912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066"/>
            <a:ext cx="12192000" cy="3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合併相同結構的資料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104897"/>
            <a:ext cx="1046228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以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2001~2003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年為例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,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其他年份作法相同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移除日期和觀測站編號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移除該列中若有遺失值的狀況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6207E-05ED-4937-96EB-B1D1C795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678"/>
            <a:ext cx="12192000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生成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missing</a:t>
            </a: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data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09" y="1162297"/>
            <a:ext cx="104622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發現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H2O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function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是設定機率加入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missing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導致每個欄位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missing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數量並非真正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10%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5D92CD-DBF4-4BD0-8BF6-30B79A54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044"/>
            <a:ext cx="12192000" cy="362677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4845F5F-4762-48A3-ACFD-4C703850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74" y="134293"/>
            <a:ext cx="4622583" cy="27331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071EEF-878A-436E-9AC0-3113E6BB1798}"/>
              </a:ext>
            </a:extLst>
          </p:cNvPr>
          <p:cNvSpPr/>
          <p:nvPr/>
        </p:nvSpPr>
        <p:spPr bwMode="auto">
          <a:xfrm>
            <a:off x="1" y="5825067"/>
            <a:ext cx="11336784" cy="31242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7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生成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missing</a:t>
            </a:r>
            <a:r>
              <a:rPr lang="zh-TW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data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09" y="1162297"/>
            <a:ext cx="104622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生成隨機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index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的方式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,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移除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10%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資料量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5DD6B9-0718-4BF9-93DB-211C1409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808"/>
            <a:ext cx="12192000" cy="365694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9DECECF-97BF-4CC9-88CC-C8AC8A77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52" y="33110"/>
            <a:ext cx="4930066" cy="27213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071EEF-878A-436E-9AC0-3113E6BB1798}"/>
              </a:ext>
            </a:extLst>
          </p:cNvPr>
          <p:cNvSpPr/>
          <p:nvPr/>
        </p:nvSpPr>
        <p:spPr bwMode="auto">
          <a:xfrm>
            <a:off x="0" y="5782600"/>
            <a:ext cx="11336784" cy="31242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20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GLRM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8D6D4F-B1CA-48C1-85D4-6B849B4C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575"/>
            <a:ext cx="12192000" cy="46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GLRM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F9814B-F0AF-4A4D-8DF3-9E3BACDA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89" y="1764465"/>
            <a:ext cx="6796268" cy="4261011"/>
          </a:xfrm>
          <a:prstGeom prst="rect">
            <a:avLst/>
          </a:prstGeom>
        </p:spPr>
      </p:pic>
      <p:sp>
        <p:nvSpPr>
          <p:cNvPr id="12" name="文本框 95">
            <a:extLst>
              <a:ext uri="{FF2B5EF4-FFF2-40B4-BE49-F238E27FC236}">
                <a16:creationId xmlns:a16="http://schemas.microsoft.com/office/drawing/2014/main" id="{5433F3B6-16CF-419B-B4D2-EA46FE5F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999728"/>
            <a:ext cx="1046228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觀察預測值跟實際值狀況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,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 以及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MSE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、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R2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493747-87A3-4038-BC58-E74D86D5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10" y="2529505"/>
            <a:ext cx="4818725" cy="36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4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</a:t>
            </a:r>
            <a:endParaRPr lang="en-US" altLang="zh-CN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1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GLRM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433F3B6-16CF-419B-B4D2-EA46FE5F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007769"/>
            <a:ext cx="1046228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應用回去含有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的原始資料</a:t>
            </a: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33B090-19C0-4350-806C-90618E53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" y="1822334"/>
            <a:ext cx="12192000" cy="47707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B711F8-3F0E-419C-A922-6B350AC7857D}"/>
              </a:ext>
            </a:extLst>
          </p:cNvPr>
          <p:cNvSpPr/>
          <p:nvPr/>
        </p:nvSpPr>
        <p:spPr bwMode="auto">
          <a:xfrm>
            <a:off x="0" y="4652769"/>
            <a:ext cx="12177998" cy="36617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7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207</Words>
  <Application>Microsoft Office PowerPoint</Application>
  <PresentationFormat>寬螢幕</PresentationFormat>
  <Paragraphs>108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Gungsuh</vt:lpstr>
      <vt:lpstr>微软雅黑</vt:lpstr>
      <vt:lpstr>宋体</vt:lpstr>
      <vt:lpstr>造字工房悦黑体验版纤细体</vt:lpstr>
      <vt:lpstr>微軟正黑體</vt:lpstr>
      <vt:lpstr>Arial</vt:lpstr>
      <vt:lpstr>Calibri</vt:lpstr>
      <vt:lpstr>Wingdings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MONTE CARLO SIMULATION</dc:title>
  <dc:creator>祐陞 林</dc:creator>
  <cp:lastModifiedBy>祐陞 林</cp:lastModifiedBy>
  <cp:revision>116</cp:revision>
  <dcterms:created xsi:type="dcterms:W3CDTF">2019-01-04T12:59:10Z</dcterms:created>
  <dcterms:modified xsi:type="dcterms:W3CDTF">2019-06-04T06:20:30Z</dcterms:modified>
</cp:coreProperties>
</file>