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1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1" autoAdjust="0"/>
    <p:restoredTop sz="93333" autoAdjust="0"/>
  </p:normalViewPr>
  <p:slideViewPr>
    <p:cSldViewPr snapToGrid="0">
      <p:cViewPr varScale="1">
        <p:scale>
          <a:sx n="81" d="100"/>
          <a:sy n="81" d="100"/>
        </p:scale>
        <p:origin x="-1208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EA34C-2F62-3849-9121-54D3005B2087}" type="doc">
      <dgm:prSet loTypeId="urn:microsoft.com/office/officeart/2005/8/layout/hProcess11" loCatId="process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16FABFD-1A86-C547-8309-4895F5D3A0B2}">
      <dgm:prSet custT="1"/>
      <dgm:spPr/>
      <dgm:t>
        <a:bodyPr/>
        <a:lstStyle/>
        <a:p>
          <a:pPr rtl="0"/>
          <a:r>
            <a:rPr lang="nb-NO" sz="1600">
              <a:latin typeface="Times New Roman" charset="0"/>
              <a:ea typeface="Times New Roman" charset="0"/>
              <a:cs typeface="Times New Roman" charset="0"/>
            </a:rPr>
            <a:t>2015.11.01</a:t>
          </a:r>
          <a:r>
            <a:rPr lang="nb-NO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nb-NO" sz="16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zh-CN" altLang="nb-NO" sz="1600">
              <a:latin typeface="Times New Roman" charset="0"/>
              <a:ea typeface="Times New Roman" charset="0"/>
              <a:cs typeface="Times New Roman" charset="0"/>
            </a:rPr>
            <a:t>开源</a:t>
          </a:r>
          <a:endParaRPr lang="nb-NO" sz="1600">
            <a:latin typeface="Times New Roman" charset="0"/>
            <a:ea typeface="Times New Roman" charset="0"/>
            <a:cs typeface="Times New Roman" charset="0"/>
          </a:endParaRPr>
        </a:p>
      </dgm:t>
    </dgm:pt>
    <dgm:pt modelId="{503D3604-D69E-0F4A-9736-846872006118}" type="parTrans" cxnId="{BC5BF832-5579-DB4C-9934-BFB2C56A7323}">
      <dgm:prSet/>
      <dgm:spPr/>
      <dgm:t>
        <a:bodyPr/>
        <a:lstStyle/>
        <a:p>
          <a:endParaRPr lang="en-US"/>
        </a:p>
      </dgm:t>
    </dgm:pt>
    <dgm:pt modelId="{27E2F4E2-5D33-1944-A7F5-FD9305A32B3B}" type="sibTrans" cxnId="{BC5BF832-5579-DB4C-9934-BFB2C56A7323}">
      <dgm:prSet/>
      <dgm:spPr/>
      <dgm:t>
        <a:bodyPr/>
        <a:lstStyle/>
        <a:p>
          <a:endParaRPr lang="en-US"/>
        </a:p>
      </dgm:t>
    </dgm:pt>
    <dgm:pt modelId="{F8A65A39-8384-D443-8AD3-7E9928CC9CD1}">
      <dgm:prSet custT="1"/>
      <dgm:spPr/>
      <dgm:t>
        <a:bodyPr/>
        <a:lstStyle/>
        <a:p>
          <a:pPr rtl="0"/>
          <a:r>
            <a:rPr lang="en-US" altLang="zh-CN" sz="1600" dirty="0">
              <a:latin typeface="Times New Roman" charset="0"/>
              <a:ea typeface="Times New Roman" charset="0"/>
              <a:cs typeface="Times New Roman" charset="0"/>
            </a:rPr>
            <a:t>2015.11.09</a:t>
          </a:r>
          <a:r>
            <a:rPr lang="zh-CN" altLang="en-US" sz="1600" dirty="0">
              <a:latin typeface="Times New Roman" charset="0"/>
              <a:ea typeface="Times New Roman" charset="0"/>
              <a:cs typeface="Times New Roman" charset="0"/>
            </a:rPr>
            <a:t> </a:t>
          </a:r>
          <a:endParaRPr lang="en-US" altLang="zh-CN" sz="1600" dirty="0">
            <a:latin typeface="Times New Roman" charset="0"/>
            <a:ea typeface="Times New Roman" charset="0"/>
            <a:cs typeface="Times New Roman" charset="0"/>
          </a:endParaRPr>
        </a:p>
        <a:p>
          <a:pPr rtl="0"/>
          <a:r>
            <a:rPr lang="en-US" altLang="zh-CN" sz="1600" dirty="0" err="1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zh-CN" altLang="en-US" sz="1600" dirty="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dirty="0">
              <a:latin typeface="Times New Roman" charset="0"/>
              <a:ea typeface="Times New Roman" charset="0"/>
              <a:cs typeface="Times New Roman" charset="0"/>
            </a:rPr>
            <a:t>0.5.0</a:t>
          </a:r>
        </a:p>
        <a:p>
          <a:pPr rtl="0"/>
          <a:r>
            <a:rPr lang="zh-CN" altLang="en-US" sz="1600" dirty="0">
              <a:latin typeface="Times New Roman" charset="0"/>
              <a:ea typeface="Times New Roman" charset="0"/>
              <a:cs typeface="Times New Roman" charset="0"/>
            </a:rPr>
            <a:t>第一</a:t>
          </a:r>
          <a:r>
            <a:rPr lang="zh-CN" altLang="en-US" sz="1600" dirty="0" smtClean="0">
              <a:latin typeface="Times New Roman" charset="0"/>
              <a:ea typeface="Times New Roman" charset="0"/>
              <a:cs typeface="Times New Roman" charset="0"/>
            </a:rPr>
            <a:t>个发布版</a:t>
          </a:r>
          <a:endParaRPr lang="zh-CN" altLang="en-US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4E746818-E787-9847-A3A2-D291E8EA9198}" type="parTrans" cxnId="{E2D26701-FAC2-424A-BB0E-C2F2D592C1E2}">
      <dgm:prSet/>
      <dgm:spPr/>
      <dgm:t>
        <a:bodyPr/>
        <a:lstStyle/>
        <a:p>
          <a:endParaRPr lang="en-US"/>
        </a:p>
      </dgm:t>
    </dgm:pt>
    <dgm:pt modelId="{4406E12C-A474-6247-BD95-726FF3A11183}" type="sibTrans" cxnId="{E2D26701-FAC2-424A-BB0E-C2F2D592C1E2}">
      <dgm:prSet/>
      <dgm:spPr/>
      <dgm:t>
        <a:bodyPr/>
        <a:lstStyle/>
        <a:p>
          <a:endParaRPr lang="en-US"/>
        </a:p>
      </dgm:t>
    </dgm:pt>
    <dgm:pt modelId="{F8A9C12D-D0B4-4E41-BBA8-16552DDDFA0F}">
      <dgm:prSet custT="1"/>
      <dgm:spPr/>
      <dgm:t>
        <a:bodyPr/>
        <a:lstStyle/>
        <a:p>
          <a:pPr rtl="0"/>
          <a:r>
            <a:rPr lang="it-IT" sz="1600">
              <a:latin typeface="Times New Roman" charset="0"/>
              <a:ea typeface="Times New Roman" charset="0"/>
              <a:cs typeface="Times New Roman" charset="0"/>
            </a:rPr>
            <a:t>2016.04.13</a:t>
          </a:r>
          <a:r>
            <a:rPr lang="it-IT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it-IT" sz="16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zh-CN" altLang="en-US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>
              <a:latin typeface="Times New Roman" charset="0"/>
              <a:ea typeface="Times New Roman" charset="0"/>
              <a:cs typeface="Times New Roman" charset="0"/>
            </a:rPr>
            <a:t>0.8.0</a:t>
          </a:r>
        </a:p>
        <a:p>
          <a:pPr rtl="0"/>
          <a:r>
            <a:rPr lang="zh-CN" altLang="it-IT" sz="1600">
              <a:latin typeface="Times New Roman" charset="0"/>
              <a:ea typeface="Times New Roman" charset="0"/>
              <a:cs typeface="Times New Roman" charset="0"/>
            </a:rPr>
            <a:t>支持分布式计算</a:t>
          </a:r>
          <a:endParaRPr lang="it-IT" sz="1600">
            <a:latin typeface="Times New Roman" charset="0"/>
            <a:ea typeface="Times New Roman" charset="0"/>
            <a:cs typeface="Times New Roman" charset="0"/>
          </a:endParaRPr>
        </a:p>
      </dgm:t>
    </dgm:pt>
    <dgm:pt modelId="{D2EA17CA-A5B9-E841-8B8E-4BC0B367C2F5}" type="parTrans" cxnId="{2C972920-3204-B245-9BDE-A6F134EBAE8E}">
      <dgm:prSet/>
      <dgm:spPr/>
      <dgm:t>
        <a:bodyPr/>
        <a:lstStyle/>
        <a:p>
          <a:endParaRPr lang="en-US"/>
        </a:p>
      </dgm:t>
    </dgm:pt>
    <dgm:pt modelId="{46569A7D-A4CE-F246-967F-2BF6D42863EF}" type="sibTrans" cxnId="{2C972920-3204-B245-9BDE-A6F134EBAE8E}">
      <dgm:prSet/>
      <dgm:spPr/>
      <dgm:t>
        <a:bodyPr/>
        <a:lstStyle/>
        <a:p>
          <a:endParaRPr lang="en-US"/>
        </a:p>
      </dgm:t>
    </dgm:pt>
    <dgm:pt modelId="{253D3CB2-8E1B-C54F-A697-FB3F9D189A95}">
      <dgm:prSet custT="1"/>
      <dgm:spPr/>
      <dgm:t>
        <a:bodyPr/>
        <a:lstStyle/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2016.06.27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0.9.0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zh-CN" altLang="en-US" sz="1600">
              <a:latin typeface="Times New Roman" charset="0"/>
              <a:ea typeface="Times New Roman" charset="0"/>
              <a:cs typeface="Times New Roman" charset="0"/>
            </a:rPr>
            <a:t>支持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iOS</a:t>
          </a:r>
          <a:r>
            <a:rPr lang="zh-CN" altLang="en-US" sz="1600">
              <a:latin typeface="Times New Roman" charset="0"/>
              <a:ea typeface="Times New Roman" charset="0"/>
              <a:cs typeface="Times New Roman" charset="0"/>
            </a:rPr>
            <a:t>和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MacOS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GPU</a:t>
          </a:r>
        </a:p>
      </dgm:t>
    </dgm:pt>
    <dgm:pt modelId="{783206FB-234E-8A42-80C2-3A65FE71C5A1}" type="parTrans" cxnId="{B9D0403C-898B-C248-A774-88F50A4AFD66}">
      <dgm:prSet/>
      <dgm:spPr/>
      <dgm:t>
        <a:bodyPr/>
        <a:lstStyle/>
        <a:p>
          <a:endParaRPr lang="en-US"/>
        </a:p>
      </dgm:t>
    </dgm:pt>
    <dgm:pt modelId="{390A8D08-D527-3042-985C-E7DD6E0CE747}" type="sibTrans" cxnId="{B9D0403C-898B-C248-A774-88F50A4AFD66}">
      <dgm:prSet/>
      <dgm:spPr/>
      <dgm:t>
        <a:bodyPr/>
        <a:lstStyle/>
        <a:p>
          <a:endParaRPr lang="en-US"/>
        </a:p>
      </dgm:t>
    </dgm:pt>
    <dgm:pt modelId="{377E3C92-11E7-7545-9F9A-F68E20C70B0F}">
      <dgm:prSet custT="1"/>
      <dgm:spPr/>
      <dgm:t>
        <a:bodyPr/>
        <a:lstStyle/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2016.09.13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0.10.0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zh-CN" altLang="en-US" sz="1600">
              <a:latin typeface="Times New Roman" charset="0"/>
              <a:ea typeface="Times New Roman" charset="0"/>
              <a:cs typeface="Times New Roman" charset="0"/>
            </a:rPr>
            <a:t>发布高层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API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TF-Slim</a:t>
          </a:r>
        </a:p>
      </dgm:t>
    </dgm:pt>
    <dgm:pt modelId="{CA42CEF8-82DC-B244-ACB6-26165CA9B1C7}" type="parTrans" cxnId="{B3BD417D-3845-BA40-84AB-B7C4015463EF}">
      <dgm:prSet/>
      <dgm:spPr/>
      <dgm:t>
        <a:bodyPr/>
        <a:lstStyle/>
        <a:p>
          <a:endParaRPr lang="en-US"/>
        </a:p>
      </dgm:t>
    </dgm:pt>
    <dgm:pt modelId="{7E02D24F-9A73-3141-AD49-9F7AA8D3EF36}" type="sibTrans" cxnId="{B3BD417D-3845-BA40-84AB-B7C4015463EF}">
      <dgm:prSet/>
      <dgm:spPr/>
      <dgm:t>
        <a:bodyPr/>
        <a:lstStyle/>
        <a:p>
          <a:endParaRPr lang="en-US"/>
        </a:p>
      </dgm:t>
    </dgm:pt>
    <dgm:pt modelId="{36F8B40C-F267-1F4B-A1AD-B25F8B68F7CB}">
      <dgm:prSet custT="1"/>
      <dgm:spPr/>
      <dgm:t>
        <a:bodyPr/>
        <a:lstStyle/>
        <a:p>
          <a:pPr rtl="0"/>
          <a:r>
            <a:rPr lang="nb-NO" sz="1600">
              <a:latin typeface="Times New Roman" charset="0"/>
              <a:ea typeface="Times New Roman" charset="0"/>
              <a:cs typeface="Times New Roman" charset="0"/>
            </a:rPr>
            <a:t>2016.11.11</a:t>
          </a:r>
          <a:r>
            <a:rPr lang="nb-NO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nb-NO" sz="16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nb-NO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nb-NO" sz="1600">
              <a:latin typeface="Times New Roman" charset="0"/>
              <a:ea typeface="Times New Roman" charset="0"/>
              <a:cs typeface="Times New Roman" charset="0"/>
            </a:rPr>
            <a:t>0.11.0</a:t>
          </a:r>
          <a:r>
            <a:rPr lang="nb-NO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zh-CN" altLang="nb-NO" sz="1600">
              <a:latin typeface="Times New Roman" charset="0"/>
              <a:ea typeface="Times New Roman" charset="0"/>
              <a:cs typeface="Times New Roman" charset="0"/>
            </a:rPr>
            <a:t>支持</a:t>
          </a:r>
          <a:r>
            <a:rPr lang="nb-NO" sz="1600">
              <a:latin typeface="Times New Roman" charset="0"/>
              <a:ea typeface="Times New Roman" charset="0"/>
              <a:cs typeface="Times New Roman" charset="0"/>
            </a:rPr>
            <a:t>HDFS</a:t>
          </a:r>
          <a:r>
            <a:rPr lang="zh-CN" altLang="nb-NO" sz="1600">
              <a:latin typeface="Times New Roman" charset="0"/>
              <a:ea typeface="Times New Roman" charset="0"/>
              <a:cs typeface="Times New Roman" charset="0"/>
            </a:rPr>
            <a:t>和</a:t>
          </a:r>
          <a:r>
            <a:rPr lang="nb-NO" sz="1600">
              <a:latin typeface="Times New Roman" charset="0"/>
              <a:ea typeface="Times New Roman" charset="0"/>
              <a:cs typeface="Times New Roman" charset="0"/>
            </a:rPr>
            <a:t>CuDNN</a:t>
          </a:r>
          <a:r>
            <a:rPr lang="nb-NO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nb-NO" sz="1600">
              <a:latin typeface="Times New Roman" charset="0"/>
              <a:ea typeface="Times New Roman" charset="0"/>
              <a:cs typeface="Times New Roman" charset="0"/>
            </a:rPr>
            <a:t>5</a:t>
          </a:r>
        </a:p>
      </dgm:t>
    </dgm:pt>
    <dgm:pt modelId="{2D6C620E-22D9-D540-A2AF-8D0D4FB03949}" type="parTrans" cxnId="{CDF251AA-0A39-A84A-B2F1-2EED186AFAC3}">
      <dgm:prSet/>
      <dgm:spPr/>
      <dgm:t>
        <a:bodyPr/>
        <a:lstStyle/>
        <a:p>
          <a:endParaRPr lang="en-US"/>
        </a:p>
      </dgm:t>
    </dgm:pt>
    <dgm:pt modelId="{4D794013-3F1B-CD45-AC2E-5AFE950D8057}" type="sibTrans" cxnId="{CDF251AA-0A39-A84A-B2F1-2EED186AFAC3}">
      <dgm:prSet/>
      <dgm:spPr/>
      <dgm:t>
        <a:bodyPr/>
        <a:lstStyle/>
        <a:p>
          <a:endParaRPr lang="en-US"/>
        </a:p>
      </dgm:t>
    </dgm:pt>
    <dgm:pt modelId="{1F3C49CB-9AB7-9C4C-8F1A-4C331E53989C}">
      <dgm:prSet custT="1"/>
      <dgm:spPr/>
      <dgm:t>
        <a:bodyPr/>
        <a:lstStyle/>
        <a:p>
          <a:pPr rtl="0"/>
          <a:r>
            <a:rPr lang="it-IT" sz="1600">
              <a:latin typeface="Times New Roman" charset="0"/>
              <a:ea typeface="Times New Roman" charset="0"/>
              <a:cs typeface="Times New Roman" charset="0"/>
            </a:rPr>
            <a:t>2016.12.21</a:t>
          </a:r>
        </a:p>
        <a:p>
          <a:pPr rtl="0"/>
          <a:r>
            <a:rPr lang="it-IT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it-IT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>
              <a:latin typeface="Times New Roman" charset="0"/>
              <a:ea typeface="Times New Roman" charset="0"/>
              <a:cs typeface="Times New Roman" charset="0"/>
            </a:rPr>
            <a:t>0.12.0</a:t>
          </a:r>
          <a:r>
            <a:rPr lang="it-IT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zh-CN" altLang="it-IT" sz="1600">
              <a:latin typeface="Times New Roman" charset="0"/>
              <a:ea typeface="Times New Roman" charset="0"/>
              <a:cs typeface="Times New Roman" charset="0"/>
            </a:rPr>
            <a:t>支持</a:t>
          </a:r>
          <a:r>
            <a:rPr lang="it-IT" sz="1600">
              <a:latin typeface="Times New Roman" charset="0"/>
              <a:ea typeface="Times New Roman" charset="0"/>
              <a:cs typeface="Times New Roman" charset="0"/>
            </a:rPr>
            <a:t>Windows</a:t>
          </a:r>
        </a:p>
      </dgm:t>
    </dgm:pt>
    <dgm:pt modelId="{A5262871-6695-5546-9A22-54C2C5B4299E}" type="parTrans" cxnId="{A800663A-7974-7740-950F-3B7AB859F016}">
      <dgm:prSet/>
      <dgm:spPr/>
      <dgm:t>
        <a:bodyPr/>
        <a:lstStyle/>
        <a:p>
          <a:endParaRPr lang="en-US"/>
        </a:p>
      </dgm:t>
    </dgm:pt>
    <dgm:pt modelId="{4238EBF4-EB32-3C46-BA02-C126FD9CB335}" type="sibTrans" cxnId="{A800663A-7974-7740-950F-3B7AB859F016}">
      <dgm:prSet/>
      <dgm:spPr/>
      <dgm:t>
        <a:bodyPr/>
        <a:lstStyle/>
        <a:p>
          <a:endParaRPr lang="en-US"/>
        </a:p>
      </dgm:t>
    </dgm:pt>
    <dgm:pt modelId="{98303FD6-0B78-4547-A900-09C50ABDB57D}">
      <dgm:prSet custT="1"/>
      <dgm:spPr/>
      <dgm:t>
        <a:bodyPr/>
        <a:lstStyle/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2017.02.15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1.0.0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zh-CN" altLang="en-US" sz="1600">
              <a:latin typeface="Times New Roman" charset="0"/>
              <a:ea typeface="Times New Roman" charset="0"/>
              <a:cs typeface="Times New Roman" charset="0"/>
            </a:rPr>
            <a:t>发布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XLA</a:t>
          </a:r>
          <a:r>
            <a:rPr lang="zh-CN" altLang="en-US" sz="1600">
              <a:latin typeface="Times New Roman" charset="0"/>
              <a:ea typeface="Times New Roman" charset="0"/>
              <a:cs typeface="Times New Roman" charset="0"/>
            </a:rPr>
            <a:t>和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TFDebugger</a:t>
          </a:r>
        </a:p>
      </dgm:t>
    </dgm:pt>
    <dgm:pt modelId="{90482F0B-C577-9444-B317-1F56408276CB}" type="parTrans" cxnId="{AF02B067-1FF7-2249-BB04-6833CBD0D437}">
      <dgm:prSet/>
      <dgm:spPr/>
      <dgm:t>
        <a:bodyPr/>
        <a:lstStyle/>
        <a:p>
          <a:endParaRPr lang="en-US"/>
        </a:p>
      </dgm:t>
    </dgm:pt>
    <dgm:pt modelId="{69726B17-0C29-724B-88F8-4DE4A9202AB4}" type="sibTrans" cxnId="{AF02B067-1FF7-2249-BB04-6833CBD0D437}">
      <dgm:prSet/>
      <dgm:spPr/>
      <dgm:t>
        <a:bodyPr/>
        <a:lstStyle/>
        <a:p>
          <a:endParaRPr lang="en-US"/>
        </a:p>
      </dgm:t>
    </dgm:pt>
    <dgm:pt modelId="{A8E55DEC-91AC-0948-A311-7990B8C7487A}">
      <dgm:prSet custT="1"/>
      <dgm:spPr/>
      <dgm:t>
        <a:bodyPr/>
        <a:lstStyle/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2017.04.27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1.1.0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zh-CN" altLang="en-US" sz="1600">
              <a:latin typeface="Times New Roman" charset="0"/>
              <a:ea typeface="Times New Roman" charset="0"/>
              <a:cs typeface="Times New Roman" charset="0"/>
            </a:rPr>
            <a:t>合并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Keras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2</a:t>
          </a:r>
        </a:p>
      </dgm:t>
    </dgm:pt>
    <dgm:pt modelId="{DE088334-1863-6444-B095-B3DCC35AB859}" type="parTrans" cxnId="{E7621E82-94CE-2147-B7A5-D1C2ACC53FBA}">
      <dgm:prSet/>
      <dgm:spPr/>
      <dgm:t>
        <a:bodyPr/>
        <a:lstStyle/>
        <a:p>
          <a:endParaRPr lang="en-US"/>
        </a:p>
      </dgm:t>
    </dgm:pt>
    <dgm:pt modelId="{990FC081-7152-1C48-A536-B1CC27E5F92B}" type="sibTrans" cxnId="{E7621E82-94CE-2147-B7A5-D1C2ACC53FBA}">
      <dgm:prSet/>
      <dgm:spPr/>
      <dgm:t>
        <a:bodyPr/>
        <a:lstStyle/>
        <a:p>
          <a:endParaRPr lang="en-US"/>
        </a:p>
      </dgm:t>
    </dgm:pt>
    <dgm:pt modelId="{0C850DBB-1953-6B4D-8DE4-9F307E08935C}">
      <dgm:prSet custT="1"/>
      <dgm:spPr/>
      <dgm:t>
        <a:bodyPr/>
        <a:lstStyle/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2017.07.16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1.2.0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zh-CN" altLang="en-US" sz="1600">
              <a:latin typeface="Times New Roman" charset="0"/>
              <a:ea typeface="Times New Roman" charset="0"/>
              <a:cs typeface="Times New Roman" charset="0"/>
            </a:rPr>
            <a:t>合并雅虎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RD</a:t>
          </a:r>
          <a:r>
            <a:rPr lang="en-US" altLang="zh-CN" sz="1600">
              <a:latin typeface="Times New Roman" charset="0"/>
              <a:ea typeface="Times New Roman" charset="0"/>
              <a:cs typeface="Times New Roman" charset="0"/>
            </a:rPr>
            <a:t>M</a:t>
          </a:r>
          <a:r>
            <a:rPr lang="en-US" sz="1600">
              <a:latin typeface="Times New Roman" charset="0"/>
              <a:ea typeface="Times New Roman" charset="0"/>
              <a:cs typeface="Times New Roman" charset="0"/>
            </a:rPr>
            <a:t>A</a:t>
          </a:r>
          <a:r>
            <a:rPr lang="zh-CN" altLang="en-US" sz="1600">
              <a:latin typeface="Times New Roman" charset="0"/>
              <a:ea typeface="Times New Roman" charset="0"/>
              <a:cs typeface="Times New Roman" charset="0"/>
            </a:rPr>
            <a:t>方案</a:t>
          </a:r>
          <a:endParaRPr lang="en-US" sz="1600">
            <a:latin typeface="Times New Roman" charset="0"/>
            <a:ea typeface="Times New Roman" charset="0"/>
            <a:cs typeface="Times New Roman" charset="0"/>
          </a:endParaRPr>
        </a:p>
      </dgm:t>
    </dgm:pt>
    <dgm:pt modelId="{0A1B30AD-6EFB-5B4F-B219-56532480E48A}" type="parTrans" cxnId="{B6B7C1CD-B791-C047-B07B-409A8BA2E139}">
      <dgm:prSet/>
      <dgm:spPr/>
      <dgm:t>
        <a:bodyPr/>
        <a:lstStyle/>
        <a:p>
          <a:endParaRPr lang="en-US"/>
        </a:p>
      </dgm:t>
    </dgm:pt>
    <dgm:pt modelId="{6066AD95-83F4-EE48-8CCA-88A368D76C21}" type="sibTrans" cxnId="{B6B7C1CD-B791-C047-B07B-409A8BA2E139}">
      <dgm:prSet/>
      <dgm:spPr/>
      <dgm:t>
        <a:bodyPr/>
        <a:lstStyle/>
        <a:p>
          <a:endParaRPr lang="en-US"/>
        </a:p>
      </dgm:t>
    </dgm:pt>
    <dgm:pt modelId="{493F93B6-0164-9C4B-94B3-72FCC9E19145}">
      <dgm:prSet custT="1"/>
      <dgm:spPr/>
      <dgm:t>
        <a:bodyPr/>
        <a:lstStyle/>
        <a:p>
          <a:pPr rtl="0"/>
          <a:r>
            <a:rPr lang="it-IT" sz="1600" dirty="0">
              <a:latin typeface="Times New Roman" charset="0"/>
              <a:ea typeface="Times New Roman" charset="0"/>
              <a:cs typeface="Times New Roman" charset="0"/>
            </a:rPr>
            <a:t>2017.08.17</a:t>
          </a:r>
          <a:r>
            <a:rPr lang="it-IT" altLang="zh-CN" sz="1600" dirty="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it-IT" sz="1600" dirty="0" err="1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it-IT" altLang="zh-CN" sz="1600" dirty="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 dirty="0">
              <a:latin typeface="Times New Roman" charset="0"/>
              <a:ea typeface="Times New Roman" charset="0"/>
              <a:cs typeface="Times New Roman" charset="0"/>
            </a:rPr>
            <a:t>1.3.0</a:t>
          </a:r>
          <a:r>
            <a:rPr lang="it-IT" altLang="zh-CN" sz="1600" dirty="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zh-CN" altLang="it-IT" sz="1600" dirty="0">
              <a:latin typeface="Times New Roman" charset="0"/>
              <a:ea typeface="Times New Roman" charset="0"/>
              <a:cs typeface="Times New Roman" charset="0"/>
            </a:rPr>
            <a:t>发布</a:t>
          </a:r>
          <a:r>
            <a:rPr lang="it-IT" sz="1600" dirty="0">
              <a:latin typeface="Times New Roman" charset="0"/>
              <a:ea typeface="Times New Roman" charset="0"/>
              <a:cs typeface="Times New Roman" charset="0"/>
            </a:rPr>
            <a:t>Estimator</a:t>
          </a:r>
          <a:r>
            <a:rPr lang="zh-CN" altLang="it-IT" sz="1600" dirty="0">
              <a:latin typeface="Times New Roman" charset="0"/>
              <a:ea typeface="Times New Roman" charset="0"/>
              <a:cs typeface="Times New Roman" charset="0"/>
            </a:rPr>
            <a:t>库</a:t>
          </a:r>
          <a:endParaRPr lang="it-IT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81EEBA7E-56E8-2D4F-A659-ABB435F237EA}" type="parTrans" cxnId="{4129B0F1-1DEF-AF45-850C-BC9AD99A171D}">
      <dgm:prSet/>
      <dgm:spPr/>
      <dgm:t>
        <a:bodyPr/>
        <a:lstStyle/>
        <a:p>
          <a:endParaRPr lang="en-US"/>
        </a:p>
      </dgm:t>
    </dgm:pt>
    <dgm:pt modelId="{BAA0CFBD-2CF1-3246-BED3-C376D5EE7F75}" type="sibTrans" cxnId="{4129B0F1-1DEF-AF45-850C-BC9AD99A171D}">
      <dgm:prSet/>
      <dgm:spPr/>
      <dgm:t>
        <a:bodyPr/>
        <a:lstStyle/>
        <a:p>
          <a:endParaRPr lang="en-US"/>
        </a:p>
      </dgm:t>
    </dgm:pt>
    <dgm:pt modelId="{C949B8AB-B34E-0C45-AEE2-9BE25F511DD8}">
      <dgm:prSet custT="1"/>
      <dgm:spPr/>
      <dgm:t>
        <a:bodyPr/>
        <a:lstStyle/>
        <a:p>
          <a:pPr rtl="0"/>
          <a:r>
            <a:rPr lang="it-IT" sz="1600" dirty="0" smtClean="0">
              <a:latin typeface="Times New Roman" charset="0"/>
              <a:ea typeface="Times New Roman" charset="0"/>
              <a:cs typeface="Times New Roman" charset="0"/>
            </a:rPr>
            <a:t>2017.11.03</a:t>
          </a:r>
          <a:endParaRPr lang="it-IT" altLang="zh-CN" sz="1600" dirty="0" smtClean="0">
            <a:latin typeface="Times New Roman" charset="0"/>
            <a:ea typeface="Times New Roman" charset="0"/>
            <a:cs typeface="Times New Roman" charset="0"/>
          </a:endParaRPr>
        </a:p>
        <a:p>
          <a:pPr rtl="0"/>
          <a:r>
            <a:rPr lang="it-IT" sz="1600" dirty="0" err="1" smtClean="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it-IT" altLang="zh-CN" sz="1600" dirty="0" smtClean="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 dirty="0" smtClean="0">
              <a:latin typeface="Times New Roman" charset="0"/>
              <a:ea typeface="Times New Roman" charset="0"/>
              <a:cs typeface="Times New Roman" charset="0"/>
            </a:rPr>
            <a:t>1.4.0</a:t>
          </a:r>
          <a:r>
            <a:rPr lang="it-IT" altLang="zh-CN" sz="1600" dirty="0" smtClean="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rtl="0"/>
          <a:r>
            <a:rPr lang="zh-CN" altLang="en-US" sz="1600" dirty="0" smtClean="0">
              <a:latin typeface="Times New Roman" charset="0"/>
              <a:ea typeface="Times New Roman" charset="0"/>
              <a:cs typeface="Times New Roman" charset="0"/>
            </a:rPr>
            <a:t>发布 </a:t>
          </a:r>
          <a:r>
            <a:rPr lang="en-US" altLang="zh-CN" sz="1600" dirty="0" err="1" smtClean="0">
              <a:latin typeface="Times New Roman" charset="0"/>
              <a:ea typeface="Times New Roman" charset="0"/>
              <a:cs typeface="Times New Roman" charset="0"/>
            </a:rPr>
            <a:t>tf.data</a:t>
          </a:r>
          <a:r>
            <a:rPr lang="zh-CN" altLang="en-US" sz="1600" dirty="0" smtClean="0">
              <a:latin typeface="Times New Roman" charset="0"/>
              <a:ea typeface="Times New Roman" charset="0"/>
              <a:cs typeface="Times New Roman" charset="0"/>
            </a:rPr>
            <a:t> </a:t>
          </a:r>
          <a:endParaRPr lang="it-IT" sz="1600" dirty="0">
            <a:latin typeface="Times New Roman" charset="0"/>
            <a:ea typeface="Times New Roman" charset="0"/>
            <a:cs typeface="Times New Roman" charset="0"/>
          </a:endParaRPr>
        </a:p>
      </dgm:t>
    </dgm:pt>
    <dgm:pt modelId="{5CF39EA8-4133-D24F-99C1-3BF5033F160F}" type="parTrans" cxnId="{61D8BCDF-5926-0940-B603-877F400C6043}">
      <dgm:prSet/>
      <dgm:spPr/>
      <dgm:t>
        <a:bodyPr/>
        <a:lstStyle/>
        <a:p>
          <a:endParaRPr lang="en-US"/>
        </a:p>
      </dgm:t>
    </dgm:pt>
    <dgm:pt modelId="{B2EFBFAC-319D-1C48-B4ED-C51BA6A8CDFF}" type="sibTrans" cxnId="{61D8BCDF-5926-0940-B603-877F400C6043}">
      <dgm:prSet/>
      <dgm:spPr/>
      <dgm:t>
        <a:bodyPr/>
        <a:lstStyle/>
        <a:p>
          <a:endParaRPr lang="en-US"/>
        </a:p>
      </dgm:t>
    </dgm:pt>
    <dgm:pt modelId="{0DD029CB-8C2A-1B40-92A7-74639D523400}" type="pres">
      <dgm:prSet presAssocID="{12FEA34C-2F62-3849-9121-54D3005B208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F331C6-AF77-FE48-B721-6804CE568DAB}" type="pres">
      <dgm:prSet presAssocID="{12FEA34C-2F62-3849-9121-54D3005B2087}" presName="arrow" presStyleLbl="bgShp" presStyleIdx="0" presStyleCnt="1"/>
      <dgm:spPr/>
    </dgm:pt>
    <dgm:pt modelId="{6A0C65F7-9F5E-2346-9394-88CEF68CE09E}" type="pres">
      <dgm:prSet presAssocID="{12FEA34C-2F62-3849-9121-54D3005B2087}" presName="points" presStyleCnt="0"/>
      <dgm:spPr/>
    </dgm:pt>
    <dgm:pt modelId="{177F8F94-FD84-DC48-843F-F421B000A27A}" type="pres">
      <dgm:prSet presAssocID="{616FABFD-1A86-C547-8309-4895F5D3A0B2}" presName="compositeA" presStyleCnt="0"/>
      <dgm:spPr/>
    </dgm:pt>
    <dgm:pt modelId="{35C44969-3E89-1848-B073-331C3512DA48}" type="pres">
      <dgm:prSet presAssocID="{616FABFD-1A86-C547-8309-4895F5D3A0B2}" presName="textA" presStyleLbl="revTx" presStyleIdx="0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A9FDB0-C235-6845-9447-91F215A7E4D8}" type="pres">
      <dgm:prSet presAssocID="{616FABFD-1A86-C547-8309-4895F5D3A0B2}" presName="circleA" presStyleLbl="node1" presStyleIdx="0" presStyleCnt="12"/>
      <dgm:spPr/>
    </dgm:pt>
    <dgm:pt modelId="{6ED943CD-E557-4940-84AD-6DDF4DE5F159}" type="pres">
      <dgm:prSet presAssocID="{616FABFD-1A86-C547-8309-4895F5D3A0B2}" presName="spaceA" presStyleCnt="0"/>
      <dgm:spPr/>
    </dgm:pt>
    <dgm:pt modelId="{8B90547D-CC34-6F49-A8A8-CE1C933F1066}" type="pres">
      <dgm:prSet presAssocID="{27E2F4E2-5D33-1944-A7F5-FD9305A32B3B}" presName="space" presStyleCnt="0"/>
      <dgm:spPr/>
    </dgm:pt>
    <dgm:pt modelId="{BBBA4FD6-DA1C-2C43-915B-C530E19B2B71}" type="pres">
      <dgm:prSet presAssocID="{F8A65A39-8384-D443-8AD3-7E9928CC9CD1}" presName="compositeB" presStyleCnt="0"/>
      <dgm:spPr/>
    </dgm:pt>
    <dgm:pt modelId="{A563BF1B-0DF2-BB43-8102-A1EAE076A10D}" type="pres">
      <dgm:prSet presAssocID="{F8A65A39-8384-D443-8AD3-7E9928CC9CD1}" presName="textB" presStyleLbl="revTx" presStyleIdx="1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78748-BB26-114F-8710-BDEFC34F827B}" type="pres">
      <dgm:prSet presAssocID="{F8A65A39-8384-D443-8AD3-7E9928CC9CD1}" presName="circleB" presStyleLbl="node1" presStyleIdx="1" presStyleCnt="12"/>
      <dgm:spPr/>
    </dgm:pt>
    <dgm:pt modelId="{5860586A-A57C-3148-B06A-A1638D770465}" type="pres">
      <dgm:prSet presAssocID="{F8A65A39-8384-D443-8AD3-7E9928CC9CD1}" presName="spaceB" presStyleCnt="0"/>
      <dgm:spPr/>
    </dgm:pt>
    <dgm:pt modelId="{928940CF-38A4-064C-90AE-4C624295FCC7}" type="pres">
      <dgm:prSet presAssocID="{4406E12C-A474-6247-BD95-726FF3A11183}" presName="space" presStyleCnt="0"/>
      <dgm:spPr/>
    </dgm:pt>
    <dgm:pt modelId="{AF7A677F-F719-0244-B63A-46BCE96EBCAF}" type="pres">
      <dgm:prSet presAssocID="{F8A9C12D-D0B4-4E41-BBA8-16552DDDFA0F}" presName="compositeA" presStyleCnt="0"/>
      <dgm:spPr/>
    </dgm:pt>
    <dgm:pt modelId="{4141A1D2-161B-3245-8B58-4A5E74FFED69}" type="pres">
      <dgm:prSet presAssocID="{F8A9C12D-D0B4-4E41-BBA8-16552DDDFA0F}" presName="textA" presStyleLbl="revTx" presStyleIdx="2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CAC034-66B1-F84B-A85D-50D99E1447F8}" type="pres">
      <dgm:prSet presAssocID="{F8A9C12D-D0B4-4E41-BBA8-16552DDDFA0F}" presName="circleA" presStyleLbl="node1" presStyleIdx="2" presStyleCnt="12"/>
      <dgm:spPr/>
    </dgm:pt>
    <dgm:pt modelId="{9F097FEE-6366-5141-8BC9-9EDAACD1CF4C}" type="pres">
      <dgm:prSet presAssocID="{F8A9C12D-D0B4-4E41-BBA8-16552DDDFA0F}" presName="spaceA" presStyleCnt="0"/>
      <dgm:spPr/>
    </dgm:pt>
    <dgm:pt modelId="{DFFAF9FB-6BF8-9C49-8AFE-A75781267DA6}" type="pres">
      <dgm:prSet presAssocID="{46569A7D-A4CE-F246-967F-2BF6D42863EF}" presName="space" presStyleCnt="0"/>
      <dgm:spPr/>
    </dgm:pt>
    <dgm:pt modelId="{387A953B-E124-2F4D-B2B5-89462D389CE7}" type="pres">
      <dgm:prSet presAssocID="{253D3CB2-8E1B-C54F-A697-FB3F9D189A95}" presName="compositeB" presStyleCnt="0"/>
      <dgm:spPr/>
    </dgm:pt>
    <dgm:pt modelId="{A5A7AE70-57CD-2E4A-8E2A-6F6B16D39B07}" type="pres">
      <dgm:prSet presAssocID="{253D3CB2-8E1B-C54F-A697-FB3F9D189A95}" presName="textB" presStyleLbl="revTx" presStyleIdx="3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C6A25F-B17D-5647-9AB2-91A99EED6E1F}" type="pres">
      <dgm:prSet presAssocID="{253D3CB2-8E1B-C54F-A697-FB3F9D189A95}" presName="circleB" presStyleLbl="node1" presStyleIdx="3" presStyleCnt="12"/>
      <dgm:spPr/>
    </dgm:pt>
    <dgm:pt modelId="{8413EA2C-F25B-FF4F-9A4E-FE077C27B03D}" type="pres">
      <dgm:prSet presAssocID="{253D3CB2-8E1B-C54F-A697-FB3F9D189A95}" presName="spaceB" presStyleCnt="0"/>
      <dgm:spPr/>
    </dgm:pt>
    <dgm:pt modelId="{D8611556-F155-BC47-ABEA-17EB11B4354D}" type="pres">
      <dgm:prSet presAssocID="{390A8D08-D527-3042-985C-E7DD6E0CE747}" presName="space" presStyleCnt="0"/>
      <dgm:spPr/>
    </dgm:pt>
    <dgm:pt modelId="{293B9EF3-D25B-384F-88E6-7DB9F9640351}" type="pres">
      <dgm:prSet presAssocID="{377E3C92-11E7-7545-9F9A-F68E20C70B0F}" presName="compositeA" presStyleCnt="0"/>
      <dgm:spPr/>
    </dgm:pt>
    <dgm:pt modelId="{BE716C66-97FA-864E-9F74-0F45B6C9A622}" type="pres">
      <dgm:prSet presAssocID="{377E3C92-11E7-7545-9F9A-F68E20C70B0F}" presName="textA" presStyleLbl="revTx" presStyleIdx="4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B232F-D8A9-DE40-AAE7-DBD861957F31}" type="pres">
      <dgm:prSet presAssocID="{377E3C92-11E7-7545-9F9A-F68E20C70B0F}" presName="circleA" presStyleLbl="node1" presStyleIdx="4" presStyleCnt="12"/>
      <dgm:spPr/>
    </dgm:pt>
    <dgm:pt modelId="{A96E4A84-614B-2C45-B297-6939721C5414}" type="pres">
      <dgm:prSet presAssocID="{377E3C92-11E7-7545-9F9A-F68E20C70B0F}" presName="spaceA" presStyleCnt="0"/>
      <dgm:spPr/>
    </dgm:pt>
    <dgm:pt modelId="{502B6B17-091F-3E4B-B6F1-A5796F01087F}" type="pres">
      <dgm:prSet presAssocID="{7E02D24F-9A73-3141-AD49-9F7AA8D3EF36}" presName="space" presStyleCnt="0"/>
      <dgm:spPr/>
    </dgm:pt>
    <dgm:pt modelId="{39EDB6A5-261A-404D-AE86-D1074AA2F5D2}" type="pres">
      <dgm:prSet presAssocID="{36F8B40C-F267-1F4B-A1AD-B25F8B68F7CB}" presName="compositeB" presStyleCnt="0"/>
      <dgm:spPr/>
    </dgm:pt>
    <dgm:pt modelId="{840BEBCA-E8E9-A048-B4AF-C1F5B443B376}" type="pres">
      <dgm:prSet presAssocID="{36F8B40C-F267-1F4B-A1AD-B25F8B68F7CB}" presName="textB" presStyleLbl="revTx" presStyleIdx="5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9B898-1A0B-B34A-8A85-98A317B9867E}" type="pres">
      <dgm:prSet presAssocID="{36F8B40C-F267-1F4B-A1AD-B25F8B68F7CB}" presName="circleB" presStyleLbl="node1" presStyleIdx="5" presStyleCnt="12"/>
      <dgm:spPr/>
    </dgm:pt>
    <dgm:pt modelId="{EDF6BDDF-B977-184C-A98F-4D2B983A9EE4}" type="pres">
      <dgm:prSet presAssocID="{36F8B40C-F267-1F4B-A1AD-B25F8B68F7CB}" presName="spaceB" presStyleCnt="0"/>
      <dgm:spPr/>
    </dgm:pt>
    <dgm:pt modelId="{1B8462EE-CD9F-7649-B28C-1252DB90FE94}" type="pres">
      <dgm:prSet presAssocID="{4D794013-3F1B-CD45-AC2E-5AFE950D8057}" presName="space" presStyleCnt="0"/>
      <dgm:spPr/>
    </dgm:pt>
    <dgm:pt modelId="{19F843A6-7668-C64A-ACB1-A682913DAD8A}" type="pres">
      <dgm:prSet presAssocID="{1F3C49CB-9AB7-9C4C-8F1A-4C331E53989C}" presName="compositeA" presStyleCnt="0"/>
      <dgm:spPr/>
    </dgm:pt>
    <dgm:pt modelId="{6E70D0F0-49AD-1E47-9EC2-75B1E26CE5FE}" type="pres">
      <dgm:prSet presAssocID="{1F3C49CB-9AB7-9C4C-8F1A-4C331E53989C}" presName="textA" presStyleLbl="revTx" presStyleIdx="6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21EC0-A195-6143-8252-4C1175534D42}" type="pres">
      <dgm:prSet presAssocID="{1F3C49CB-9AB7-9C4C-8F1A-4C331E53989C}" presName="circleA" presStyleLbl="node1" presStyleIdx="6" presStyleCnt="12"/>
      <dgm:spPr/>
    </dgm:pt>
    <dgm:pt modelId="{8429A144-C3A6-E04C-AF55-0143F131C155}" type="pres">
      <dgm:prSet presAssocID="{1F3C49CB-9AB7-9C4C-8F1A-4C331E53989C}" presName="spaceA" presStyleCnt="0"/>
      <dgm:spPr/>
    </dgm:pt>
    <dgm:pt modelId="{6CFFED06-9F95-D64B-B9CC-9C30ECCB1C42}" type="pres">
      <dgm:prSet presAssocID="{4238EBF4-EB32-3C46-BA02-C126FD9CB335}" presName="space" presStyleCnt="0"/>
      <dgm:spPr/>
    </dgm:pt>
    <dgm:pt modelId="{B565250E-7A76-3E46-8023-E15FD8C4588C}" type="pres">
      <dgm:prSet presAssocID="{98303FD6-0B78-4547-A900-09C50ABDB57D}" presName="compositeB" presStyleCnt="0"/>
      <dgm:spPr/>
    </dgm:pt>
    <dgm:pt modelId="{8FA7EE89-66B3-424E-A4BD-673409639D76}" type="pres">
      <dgm:prSet presAssocID="{98303FD6-0B78-4547-A900-09C50ABDB57D}" presName="textB" presStyleLbl="revTx" presStyleIdx="7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81B46-8ADC-984A-AF73-0E01DCD2A22C}" type="pres">
      <dgm:prSet presAssocID="{98303FD6-0B78-4547-A900-09C50ABDB57D}" presName="circleB" presStyleLbl="node1" presStyleIdx="7" presStyleCnt="12"/>
      <dgm:spPr/>
    </dgm:pt>
    <dgm:pt modelId="{DE6E9C4A-5C77-8D4F-8D0A-14ED03A7F791}" type="pres">
      <dgm:prSet presAssocID="{98303FD6-0B78-4547-A900-09C50ABDB57D}" presName="spaceB" presStyleCnt="0"/>
      <dgm:spPr/>
    </dgm:pt>
    <dgm:pt modelId="{F5D8AB40-77C2-8C47-9121-C82F60590A27}" type="pres">
      <dgm:prSet presAssocID="{69726B17-0C29-724B-88F8-4DE4A9202AB4}" presName="space" presStyleCnt="0"/>
      <dgm:spPr/>
    </dgm:pt>
    <dgm:pt modelId="{48D16F5E-5E05-3540-8990-DD79DFB363D7}" type="pres">
      <dgm:prSet presAssocID="{A8E55DEC-91AC-0948-A311-7990B8C7487A}" presName="compositeA" presStyleCnt="0"/>
      <dgm:spPr/>
    </dgm:pt>
    <dgm:pt modelId="{6FB95814-2AC9-CC4A-B931-84E8020F06D3}" type="pres">
      <dgm:prSet presAssocID="{A8E55DEC-91AC-0948-A311-7990B8C7487A}" presName="textA" presStyleLbl="revTx" presStyleIdx="8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7C651-E596-D94A-89D1-CE72DF340339}" type="pres">
      <dgm:prSet presAssocID="{A8E55DEC-91AC-0948-A311-7990B8C7487A}" presName="circleA" presStyleLbl="node1" presStyleIdx="8" presStyleCnt="12"/>
      <dgm:spPr/>
    </dgm:pt>
    <dgm:pt modelId="{07A20D0A-E921-294E-9653-7CD4B1749F53}" type="pres">
      <dgm:prSet presAssocID="{A8E55DEC-91AC-0948-A311-7990B8C7487A}" presName="spaceA" presStyleCnt="0"/>
      <dgm:spPr/>
    </dgm:pt>
    <dgm:pt modelId="{555BA37A-F99D-9C4D-815A-EAC6D2EBAAD6}" type="pres">
      <dgm:prSet presAssocID="{990FC081-7152-1C48-A536-B1CC27E5F92B}" presName="space" presStyleCnt="0"/>
      <dgm:spPr/>
    </dgm:pt>
    <dgm:pt modelId="{6A92B7CA-1691-B047-BE39-FF9F6FD5631B}" type="pres">
      <dgm:prSet presAssocID="{0C850DBB-1953-6B4D-8DE4-9F307E08935C}" presName="compositeB" presStyleCnt="0"/>
      <dgm:spPr/>
    </dgm:pt>
    <dgm:pt modelId="{536A31C1-6813-AC4A-BD80-9BEC549C97C0}" type="pres">
      <dgm:prSet presAssocID="{0C850DBB-1953-6B4D-8DE4-9F307E08935C}" presName="textB" presStyleLbl="revTx" presStyleIdx="9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DA16AE-E13A-6F49-B111-443AE1448499}" type="pres">
      <dgm:prSet presAssocID="{0C850DBB-1953-6B4D-8DE4-9F307E08935C}" presName="circleB" presStyleLbl="node1" presStyleIdx="9" presStyleCnt="12"/>
      <dgm:spPr/>
    </dgm:pt>
    <dgm:pt modelId="{AC7F029F-9141-0143-B42F-B3B8E6CC03A2}" type="pres">
      <dgm:prSet presAssocID="{0C850DBB-1953-6B4D-8DE4-9F307E08935C}" presName="spaceB" presStyleCnt="0"/>
      <dgm:spPr/>
    </dgm:pt>
    <dgm:pt modelId="{694B023F-BC72-6E42-8A70-E3AC734691F6}" type="pres">
      <dgm:prSet presAssocID="{6066AD95-83F4-EE48-8CCA-88A368D76C21}" presName="space" presStyleCnt="0"/>
      <dgm:spPr/>
    </dgm:pt>
    <dgm:pt modelId="{F82B962F-4FE2-B840-8002-8A37BC20571F}" type="pres">
      <dgm:prSet presAssocID="{493F93B6-0164-9C4B-94B3-72FCC9E19145}" presName="compositeA" presStyleCnt="0"/>
      <dgm:spPr/>
    </dgm:pt>
    <dgm:pt modelId="{34B1C950-B748-D849-BFE0-6A56C5C3B4FA}" type="pres">
      <dgm:prSet presAssocID="{493F93B6-0164-9C4B-94B3-72FCC9E19145}" presName="textA" presStyleLbl="revTx" presStyleIdx="10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0A05A3-7560-5340-B7F9-7C06F7863652}" type="pres">
      <dgm:prSet presAssocID="{493F93B6-0164-9C4B-94B3-72FCC9E19145}" presName="circleA" presStyleLbl="node1" presStyleIdx="10" presStyleCnt="12"/>
      <dgm:spPr/>
    </dgm:pt>
    <dgm:pt modelId="{CBF1E212-4DF0-0B4A-A6BE-FBDAC2505116}" type="pres">
      <dgm:prSet presAssocID="{493F93B6-0164-9C4B-94B3-72FCC9E19145}" presName="spaceA" presStyleCnt="0"/>
      <dgm:spPr/>
    </dgm:pt>
    <dgm:pt modelId="{B67024B6-E648-8E44-979A-9B025857733C}" type="pres">
      <dgm:prSet presAssocID="{BAA0CFBD-2CF1-3246-BED3-C376D5EE7F75}" presName="space" presStyleCnt="0"/>
      <dgm:spPr/>
    </dgm:pt>
    <dgm:pt modelId="{AB17A9FD-0D3E-BE46-A87C-60EC54F4A4C0}" type="pres">
      <dgm:prSet presAssocID="{C949B8AB-B34E-0C45-AEE2-9BE25F511DD8}" presName="compositeB" presStyleCnt="0"/>
      <dgm:spPr/>
    </dgm:pt>
    <dgm:pt modelId="{D9501D6D-C10E-AC4D-B07D-E179483C0ABA}" type="pres">
      <dgm:prSet presAssocID="{C949B8AB-B34E-0C45-AEE2-9BE25F511DD8}" presName="textB" presStyleLbl="revTx" presStyleIdx="11" presStyleCnt="12" custScaleX="1610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14F2F-DFBF-3A46-BF31-28658643CED4}" type="pres">
      <dgm:prSet presAssocID="{C949B8AB-B34E-0C45-AEE2-9BE25F511DD8}" presName="circleB" presStyleLbl="node1" presStyleIdx="11" presStyleCnt="12"/>
      <dgm:spPr/>
    </dgm:pt>
    <dgm:pt modelId="{62A9A2A8-4AE7-5E40-AB7A-3F7424A580E3}" type="pres">
      <dgm:prSet presAssocID="{C949B8AB-B34E-0C45-AEE2-9BE25F511DD8}" presName="spaceB" presStyleCnt="0"/>
      <dgm:spPr/>
    </dgm:pt>
  </dgm:ptLst>
  <dgm:cxnLst>
    <dgm:cxn modelId="{18501F0A-EEE6-AF44-A458-3B8A2149B92A}" type="presOf" srcId="{493F93B6-0164-9C4B-94B3-72FCC9E19145}" destId="{34B1C950-B748-D849-BFE0-6A56C5C3B4FA}" srcOrd="0" destOrd="0" presId="urn:microsoft.com/office/officeart/2005/8/layout/hProcess11"/>
    <dgm:cxn modelId="{F596669B-4839-9543-95DE-8DD29F28EE20}" type="presOf" srcId="{F8A9C12D-D0B4-4E41-BBA8-16552DDDFA0F}" destId="{4141A1D2-161B-3245-8B58-4A5E74FFED69}" srcOrd="0" destOrd="0" presId="urn:microsoft.com/office/officeart/2005/8/layout/hProcess11"/>
    <dgm:cxn modelId="{C462C327-941F-A946-B334-C01DDC0570B2}" type="presOf" srcId="{F8A65A39-8384-D443-8AD3-7E9928CC9CD1}" destId="{A563BF1B-0DF2-BB43-8102-A1EAE076A10D}" srcOrd="0" destOrd="0" presId="urn:microsoft.com/office/officeart/2005/8/layout/hProcess11"/>
    <dgm:cxn modelId="{B3BD417D-3845-BA40-84AB-B7C4015463EF}" srcId="{12FEA34C-2F62-3849-9121-54D3005B2087}" destId="{377E3C92-11E7-7545-9F9A-F68E20C70B0F}" srcOrd="4" destOrd="0" parTransId="{CA42CEF8-82DC-B244-ACB6-26165CA9B1C7}" sibTransId="{7E02D24F-9A73-3141-AD49-9F7AA8D3EF36}"/>
    <dgm:cxn modelId="{596DD1B0-0832-1849-A3C2-39BF15181897}" type="presOf" srcId="{253D3CB2-8E1B-C54F-A697-FB3F9D189A95}" destId="{A5A7AE70-57CD-2E4A-8E2A-6F6B16D39B07}" srcOrd="0" destOrd="0" presId="urn:microsoft.com/office/officeart/2005/8/layout/hProcess11"/>
    <dgm:cxn modelId="{32EF8F98-7771-004E-86DB-56296C691E88}" type="presOf" srcId="{12FEA34C-2F62-3849-9121-54D3005B2087}" destId="{0DD029CB-8C2A-1B40-92A7-74639D523400}" srcOrd="0" destOrd="0" presId="urn:microsoft.com/office/officeart/2005/8/layout/hProcess11"/>
    <dgm:cxn modelId="{14A5B985-55E4-2749-86C6-C691E7DCBD74}" type="presOf" srcId="{98303FD6-0B78-4547-A900-09C50ABDB57D}" destId="{8FA7EE89-66B3-424E-A4BD-673409639D76}" srcOrd="0" destOrd="0" presId="urn:microsoft.com/office/officeart/2005/8/layout/hProcess11"/>
    <dgm:cxn modelId="{CDF251AA-0A39-A84A-B2F1-2EED186AFAC3}" srcId="{12FEA34C-2F62-3849-9121-54D3005B2087}" destId="{36F8B40C-F267-1F4B-A1AD-B25F8B68F7CB}" srcOrd="5" destOrd="0" parTransId="{2D6C620E-22D9-D540-A2AF-8D0D4FB03949}" sibTransId="{4D794013-3F1B-CD45-AC2E-5AFE950D8057}"/>
    <dgm:cxn modelId="{BC5BF832-5579-DB4C-9934-BFB2C56A7323}" srcId="{12FEA34C-2F62-3849-9121-54D3005B2087}" destId="{616FABFD-1A86-C547-8309-4895F5D3A0B2}" srcOrd="0" destOrd="0" parTransId="{503D3604-D69E-0F4A-9736-846872006118}" sibTransId="{27E2F4E2-5D33-1944-A7F5-FD9305A32B3B}"/>
    <dgm:cxn modelId="{E2D26701-FAC2-424A-BB0E-C2F2D592C1E2}" srcId="{12FEA34C-2F62-3849-9121-54D3005B2087}" destId="{F8A65A39-8384-D443-8AD3-7E9928CC9CD1}" srcOrd="1" destOrd="0" parTransId="{4E746818-E787-9847-A3A2-D291E8EA9198}" sibTransId="{4406E12C-A474-6247-BD95-726FF3A11183}"/>
    <dgm:cxn modelId="{B6B7C1CD-B791-C047-B07B-409A8BA2E139}" srcId="{12FEA34C-2F62-3849-9121-54D3005B2087}" destId="{0C850DBB-1953-6B4D-8DE4-9F307E08935C}" srcOrd="9" destOrd="0" parTransId="{0A1B30AD-6EFB-5B4F-B219-56532480E48A}" sibTransId="{6066AD95-83F4-EE48-8CCA-88A368D76C21}"/>
    <dgm:cxn modelId="{5EDC3D72-F895-F94D-872F-2D7D3A442983}" type="presOf" srcId="{36F8B40C-F267-1F4B-A1AD-B25F8B68F7CB}" destId="{840BEBCA-E8E9-A048-B4AF-C1F5B443B376}" srcOrd="0" destOrd="0" presId="urn:microsoft.com/office/officeart/2005/8/layout/hProcess11"/>
    <dgm:cxn modelId="{E7621E82-94CE-2147-B7A5-D1C2ACC53FBA}" srcId="{12FEA34C-2F62-3849-9121-54D3005B2087}" destId="{A8E55DEC-91AC-0948-A311-7990B8C7487A}" srcOrd="8" destOrd="0" parTransId="{DE088334-1863-6444-B095-B3DCC35AB859}" sibTransId="{990FC081-7152-1C48-A536-B1CC27E5F92B}"/>
    <dgm:cxn modelId="{A800663A-7974-7740-950F-3B7AB859F016}" srcId="{12FEA34C-2F62-3849-9121-54D3005B2087}" destId="{1F3C49CB-9AB7-9C4C-8F1A-4C331E53989C}" srcOrd="6" destOrd="0" parTransId="{A5262871-6695-5546-9A22-54C2C5B4299E}" sibTransId="{4238EBF4-EB32-3C46-BA02-C126FD9CB335}"/>
    <dgm:cxn modelId="{61D8BCDF-5926-0940-B603-877F400C6043}" srcId="{12FEA34C-2F62-3849-9121-54D3005B2087}" destId="{C949B8AB-B34E-0C45-AEE2-9BE25F511DD8}" srcOrd="11" destOrd="0" parTransId="{5CF39EA8-4133-D24F-99C1-3BF5033F160F}" sibTransId="{B2EFBFAC-319D-1C48-B4ED-C51BA6A8CDFF}"/>
    <dgm:cxn modelId="{F124F92E-CB17-EA4B-B063-511E09D29C54}" type="presOf" srcId="{C949B8AB-B34E-0C45-AEE2-9BE25F511DD8}" destId="{D9501D6D-C10E-AC4D-B07D-E179483C0ABA}" srcOrd="0" destOrd="0" presId="urn:microsoft.com/office/officeart/2005/8/layout/hProcess11"/>
    <dgm:cxn modelId="{835AA2AC-9DAD-9C4E-B332-DDA1686BBFE9}" type="presOf" srcId="{377E3C92-11E7-7545-9F9A-F68E20C70B0F}" destId="{BE716C66-97FA-864E-9F74-0F45B6C9A622}" srcOrd="0" destOrd="0" presId="urn:microsoft.com/office/officeart/2005/8/layout/hProcess11"/>
    <dgm:cxn modelId="{B9D0403C-898B-C248-A774-88F50A4AFD66}" srcId="{12FEA34C-2F62-3849-9121-54D3005B2087}" destId="{253D3CB2-8E1B-C54F-A697-FB3F9D189A95}" srcOrd="3" destOrd="0" parTransId="{783206FB-234E-8A42-80C2-3A65FE71C5A1}" sibTransId="{390A8D08-D527-3042-985C-E7DD6E0CE747}"/>
    <dgm:cxn modelId="{D0B718D3-3C4D-3748-83D5-A2BB42C2C92B}" type="presOf" srcId="{616FABFD-1A86-C547-8309-4895F5D3A0B2}" destId="{35C44969-3E89-1848-B073-331C3512DA48}" srcOrd="0" destOrd="0" presId="urn:microsoft.com/office/officeart/2005/8/layout/hProcess11"/>
    <dgm:cxn modelId="{2C972920-3204-B245-9BDE-A6F134EBAE8E}" srcId="{12FEA34C-2F62-3849-9121-54D3005B2087}" destId="{F8A9C12D-D0B4-4E41-BBA8-16552DDDFA0F}" srcOrd="2" destOrd="0" parTransId="{D2EA17CA-A5B9-E841-8B8E-4BC0B367C2F5}" sibTransId="{46569A7D-A4CE-F246-967F-2BF6D42863EF}"/>
    <dgm:cxn modelId="{4F79A557-B992-C14D-90FA-4845844FE9F6}" type="presOf" srcId="{0C850DBB-1953-6B4D-8DE4-9F307E08935C}" destId="{536A31C1-6813-AC4A-BD80-9BEC549C97C0}" srcOrd="0" destOrd="0" presId="urn:microsoft.com/office/officeart/2005/8/layout/hProcess11"/>
    <dgm:cxn modelId="{1DF5BA63-5DF2-2049-9FA0-FFCB8CF3A57F}" type="presOf" srcId="{1F3C49CB-9AB7-9C4C-8F1A-4C331E53989C}" destId="{6E70D0F0-49AD-1E47-9EC2-75B1E26CE5FE}" srcOrd="0" destOrd="0" presId="urn:microsoft.com/office/officeart/2005/8/layout/hProcess11"/>
    <dgm:cxn modelId="{EF695F26-D16A-5347-93E7-F61ACBFB5FDA}" type="presOf" srcId="{A8E55DEC-91AC-0948-A311-7990B8C7487A}" destId="{6FB95814-2AC9-CC4A-B931-84E8020F06D3}" srcOrd="0" destOrd="0" presId="urn:microsoft.com/office/officeart/2005/8/layout/hProcess11"/>
    <dgm:cxn modelId="{AF02B067-1FF7-2249-BB04-6833CBD0D437}" srcId="{12FEA34C-2F62-3849-9121-54D3005B2087}" destId="{98303FD6-0B78-4547-A900-09C50ABDB57D}" srcOrd="7" destOrd="0" parTransId="{90482F0B-C577-9444-B317-1F56408276CB}" sibTransId="{69726B17-0C29-724B-88F8-4DE4A9202AB4}"/>
    <dgm:cxn modelId="{4129B0F1-1DEF-AF45-850C-BC9AD99A171D}" srcId="{12FEA34C-2F62-3849-9121-54D3005B2087}" destId="{493F93B6-0164-9C4B-94B3-72FCC9E19145}" srcOrd="10" destOrd="0" parTransId="{81EEBA7E-56E8-2D4F-A659-ABB435F237EA}" sibTransId="{BAA0CFBD-2CF1-3246-BED3-C376D5EE7F75}"/>
    <dgm:cxn modelId="{3B39F2F5-59F4-BF45-B775-43D6E5A5C418}" type="presParOf" srcId="{0DD029CB-8C2A-1B40-92A7-74639D523400}" destId="{06F331C6-AF77-FE48-B721-6804CE568DAB}" srcOrd="0" destOrd="0" presId="urn:microsoft.com/office/officeart/2005/8/layout/hProcess11"/>
    <dgm:cxn modelId="{C703B3C2-1180-DB41-9D54-9DC22F4E1523}" type="presParOf" srcId="{0DD029CB-8C2A-1B40-92A7-74639D523400}" destId="{6A0C65F7-9F5E-2346-9394-88CEF68CE09E}" srcOrd="1" destOrd="0" presId="urn:microsoft.com/office/officeart/2005/8/layout/hProcess11"/>
    <dgm:cxn modelId="{9C53F558-13A2-0B46-96EE-BA49497E55CB}" type="presParOf" srcId="{6A0C65F7-9F5E-2346-9394-88CEF68CE09E}" destId="{177F8F94-FD84-DC48-843F-F421B000A27A}" srcOrd="0" destOrd="0" presId="urn:microsoft.com/office/officeart/2005/8/layout/hProcess11"/>
    <dgm:cxn modelId="{6DB03C2E-81EC-4046-9D42-FDDEAF2455C3}" type="presParOf" srcId="{177F8F94-FD84-DC48-843F-F421B000A27A}" destId="{35C44969-3E89-1848-B073-331C3512DA48}" srcOrd="0" destOrd="0" presId="urn:microsoft.com/office/officeart/2005/8/layout/hProcess11"/>
    <dgm:cxn modelId="{833DF680-0D49-9C49-99A1-D89621BD4BC1}" type="presParOf" srcId="{177F8F94-FD84-DC48-843F-F421B000A27A}" destId="{1FA9FDB0-C235-6845-9447-91F215A7E4D8}" srcOrd="1" destOrd="0" presId="urn:microsoft.com/office/officeart/2005/8/layout/hProcess11"/>
    <dgm:cxn modelId="{29DF92BA-621A-A847-B43E-7F497A05473B}" type="presParOf" srcId="{177F8F94-FD84-DC48-843F-F421B000A27A}" destId="{6ED943CD-E557-4940-84AD-6DDF4DE5F159}" srcOrd="2" destOrd="0" presId="urn:microsoft.com/office/officeart/2005/8/layout/hProcess11"/>
    <dgm:cxn modelId="{9E2C9324-CE07-3746-A5E5-D5F0BEC58C19}" type="presParOf" srcId="{6A0C65F7-9F5E-2346-9394-88CEF68CE09E}" destId="{8B90547D-CC34-6F49-A8A8-CE1C933F1066}" srcOrd="1" destOrd="0" presId="urn:microsoft.com/office/officeart/2005/8/layout/hProcess11"/>
    <dgm:cxn modelId="{91A2E3E4-6937-6F47-AF3E-339C6EDC6049}" type="presParOf" srcId="{6A0C65F7-9F5E-2346-9394-88CEF68CE09E}" destId="{BBBA4FD6-DA1C-2C43-915B-C530E19B2B71}" srcOrd="2" destOrd="0" presId="urn:microsoft.com/office/officeart/2005/8/layout/hProcess11"/>
    <dgm:cxn modelId="{F879162B-7F67-C548-A4E2-894A0047FA45}" type="presParOf" srcId="{BBBA4FD6-DA1C-2C43-915B-C530E19B2B71}" destId="{A563BF1B-0DF2-BB43-8102-A1EAE076A10D}" srcOrd="0" destOrd="0" presId="urn:microsoft.com/office/officeart/2005/8/layout/hProcess11"/>
    <dgm:cxn modelId="{49D1ECF5-D134-084E-9613-2250230F38C5}" type="presParOf" srcId="{BBBA4FD6-DA1C-2C43-915B-C530E19B2B71}" destId="{70078748-BB26-114F-8710-BDEFC34F827B}" srcOrd="1" destOrd="0" presId="urn:microsoft.com/office/officeart/2005/8/layout/hProcess11"/>
    <dgm:cxn modelId="{165351A7-33D0-8C49-9D9B-E28CE33EAAFF}" type="presParOf" srcId="{BBBA4FD6-DA1C-2C43-915B-C530E19B2B71}" destId="{5860586A-A57C-3148-B06A-A1638D770465}" srcOrd="2" destOrd="0" presId="urn:microsoft.com/office/officeart/2005/8/layout/hProcess11"/>
    <dgm:cxn modelId="{34B2E1C9-D5DD-4244-8B6B-6F23213E5C89}" type="presParOf" srcId="{6A0C65F7-9F5E-2346-9394-88CEF68CE09E}" destId="{928940CF-38A4-064C-90AE-4C624295FCC7}" srcOrd="3" destOrd="0" presId="urn:microsoft.com/office/officeart/2005/8/layout/hProcess11"/>
    <dgm:cxn modelId="{456F7954-308D-CF44-8D16-F56F0C64BD84}" type="presParOf" srcId="{6A0C65F7-9F5E-2346-9394-88CEF68CE09E}" destId="{AF7A677F-F719-0244-B63A-46BCE96EBCAF}" srcOrd="4" destOrd="0" presId="urn:microsoft.com/office/officeart/2005/8/layout/hProcess11"/>
    <dgm:cxn modelId="{5DD06FDB-AE53-9347-9F56-1D1535A0CA4A}" type="presParOf" srcId="{AF7A677F-F719-0244-B63A-46BCE96EBCAF}" destId="{4141A1D2-161B-3245-8B58-4A5E74FFED69}" srcOrd="0" destOrd="0" presId="urn:microsoft.com/office/officeart/2005/8/layout/hProcess11"/>
    <dgm:cxn modelId="{1838FE5F-D819-3249-BE03-2A7E06224E3A}" type="presParOf" srcId="{AF7A677F-F719-0244-B63A-46BCE96EBCAF}" destId="{62CAC034-66B1-F84B-A85D-50D99E1447F8}" srcOrd="1" destOrd="0" presId="urn:microsoft.com/office/officeart/2005/8/layout/hProcess11"/>
    <dgm:cxn modelId="{79F1ADF5-EFF3-2B4A-BC16-22CE2202220A}" type="presParOf" srcId="{AF7A677F-F719-0244-B63A-46BCE96EBCAF}" destId="{9F097FEE-6366-5141-8BC9-9EDAACD1CF4C}" srcOrd="2" destOrd="0" presId="urn:microsoft.com/office/officeart/2005/8/layout/hProcess11"/>
    <dgm:cxn modelId="{8497B128-F582-1542-998B-E5F06D2EDA50}" type="presParOf" srcId="{6A0C65F7-9F5E-2346-9394-88CEF68CE09E}" destId="{DFFAF9FB-6BF8-9C49-8AFE-A75781267DA6}" srcOrd="5" destOrd="0" presId="urn:microsoft.com/office/officeart/2005/8/layout/hProcess11"/>
    <dgm:cxn modelId="{704BFF27-2EB3-7345-84B2-4ED3FC84039B}" type="presParOf" srcId="{6A0C65F7-9F5E-2346-9394-88CEF68CE09E}" destId="{387A953B-E124-2F4D-B2B5-89462D389CE7}" srcOrd="6" destOrd="0" presId="urn:microsoft.com/office/officeart/2005/8/layout/hProcess11"/>
    <dgm:cxn modelId="{93617EE1-AE0D-244E-9CCC-AAC2EA05BCF3}" type="presParOf" srcId="{387A953B-E124-2F4D-B2B5-89462D389CE7}" destId="{A5A7AE70-57CD-2E4A-8E2A-6F6B16D39B07}" srcOrd="0" destOrd="0" presId="urn:microsoft.com/office/officeart/2005/8/layout/hProcess11"/>
    <dgm:cxn modelId="{B4E6F679-C013-C741-BF5A-6FACE74EE0C6}" type="presParOf" srcId="{387A953B-E124-2F4D-B2B5-89462D389CE7}" destId="{08C6A25F-B17D-5647-9AB2-91A99EED6E1F}" srcOrd="1" destOrd="0" presId="urn:microsoft.com/office/officeart/2005/8/layout/hProcess11"/>
    <dgm:cxn modelId="{DDAB78FC-01B8-9A46-8519-76B59FA83772}" type="presParOf" srcId="{387A953B-E124-2F4D-B2B5-89462D389CE7}" destId="{8413EA2C-F25B-FF4F-9A4E-FE077C27B03D}" srcOrd="2" destOrd="0" presId="urn:microsoft.com/office/officeart/2005/8/layout/hProcess11"/>
    <dgm:cxn modelId="{0A66C420-6D7E-F04A-AF35-653467125DDF}" type="presParOf" srcId="{6A0C65F7-9F5E-2346-9394-88CEF68CE09E}" destId="{D8611556-F155-BC47-ABEA-17EB11B4354D}" srcOrd="7" destOrd="0" presId="urn:microsoft.com/office/officeart/2005/8/layout/hProcess11"/>
    <dgm:cxn modelId="{D70528C0-806D-6B4A-96BB-7109CF90D030}" type="presParOf" srcId="{6A0C65F7-9F5E-2346-9394-88CEF68CE09E}" destId="{293B9EF3-D25B-384F-88E6-7DB9F9640351}" srcOrd="8" destOrd="0" presId="urn:microsoft.com/office/officeart/2005/8/layout/hProcess11"/>
    <dgm:cxn modelId="{BF6209DC-3DC4-B143-86F0-6B6D1001253C}" type="presParOf" srcId="{293B9EF3-D25B-384F-88E6-7DB9F9640351}" destId="{BE716C66-97FA-864E-9F74-0F45B6C9A622}" srcOrd="0" destOrd="0" presId="urn:microsoft.com/office/officeart/2005/8/layout/hProcess11"/>
    <dgm:cxn modelId="{92273D35-EAF0-6B47-A591-F4EB02B46209}" type="presParOf" srcId="{293B9EF3-D25B-384F-88E6-7DB9F9640351}" destId="{793B232F-D8A9-DE40-AAE7-DBD861957F31}" srcOrd="1" destOrd="0" presId="urn:microsoft.com/office/officeart/2005/8/layout/hProcess11"/>
    <dgm:cxn modelId="{ECB446DE-360A-2446-8F53-99F0F03945C9}" type="presParOf" srcId="{293B9EF3-D25B-384F-88E6-7DB9F9640351}" destId="{A96E4A84-614B-2C45-B297-6939721C5414}" srcOrd="2" destOrd="0" presId="urn:microsoft.com/office/officeart/2005/8/layout/hProcess11"/>
    <dgm:cxn modelId="{8AB4682D-57A2-7F4C-B7C0-3A55CB12684A}" type="presParOf" srcId="{6A0C65F7-9F5E-2346-9394-88CEF68CE09E}" destId="{502B6B17-091F-3E4B-B6F1-A5796F01087F}" srcOrd="9" destOrd="0" presId="urn:microsoft.com/office/officeart/2005/8/layout/hProcess11"/>
    <dgm:cxn modelId="{29AA70B7-C857-B046-ACC7-0444FBDC14C5}" type="presParOf" srcId="{6A0C65F7-9F5E-2346-9394-88CEF68CE09E}" destId="{39EDB6A5-261A-404D-AE86-D1074AA2F5D2}" srcOrd="10" destOrd="0" presId="urn:microsoft.com/office/officeart/2005/8/layout/hProcess11"/>
    <dgm:cxn modelId="{F12E489C-FBB7-054C-859F-A038C55A9C4B}" type="presParOf" srcId="{39EDB6A5-261A-404D-AE86-D1074AA2F5D2}" destId="{840BEBCA-E8E9-A048-B4AF-C1F5B443B376}" srcOrd="0" destOrd="0" presId="urn:microsoft.com/office/officeart/2005/8/layout/hProcess11"/>
    <dgm:cxn modelId="{2BA2447D-427C-E741-848D-74E3723A3846}" type="presParOf" srcId="{39EDB6A5-261A-404D-AE86-D1074AA2F5D2}" destId="{9499B898-1A0B-B34A-8A85-98A317B9867E}" srcOrd="1" destOrd="0" presId="urn:microsoft.com/office/officeart/2005/8/layout/hProcess11"/>
    <dgm:cxn modelId="{ACAC31B3-2075-5045-AFE0-00FA57DB7E24}" type="presParOf" srcId="{39EDB6A5-261A-404D-AE86-D1074AA2F5D2}" destId="{EDF6BDDF-B977-184C-A98F-4D2B983A9EE4}" srcOrd="2" destOrd="0" presId="urn:microsoft.com/office/officeart/2005/8/layout/hProcess11"/>
    <dgm:cxn modelId="{C3778CE6-BE88-7045-85C3-9C0C66B9C93A}" type="presParOf" srcId="{6A0C65F7-9F5E-2346-9394-88CEF68CE09E}" destId="{1B8462EE-CD9F-7649-B28C-1252DB90FE94}" srcOrd="11" destOrd="0" presId="urn:microsoft.com/office/officeart/2005/8/layout/hProcess11"/>
    <dgm:cxn modelId="{39BD1AA4-0F23-5C44-8C74-1963D28C5C2F}" type="presParOf" srcId="{6A0C65F7-9F5E-2346-9394-88CEF68CE09E}" destId="{19F843A6-7668-C64A-ACB1-A682913DAD8A}" srcOrd="12" destOrd="0" presId="urn:microsoft.com/office/officeart/2005/8/layout/hProcess11"/>
    <dgm:cxn modelId="{F15291E9-FD44-064F-BEF5-0303F26BB5DC}" type="presParOf" srcId="{19F843A6-7668-C64A-ACB1-A682913DAD8A}" destId="{6E70D0F0-49AD-1E47-9EC2-75B1E26CE5FE}" srcOrd="0" destOrd="0" presId="urn:microsoft.com/office/officeart/2005/8/layout/hProcess11"/>
    <dgm:cxn modelId="{CB77AE0C-5F13-824F-A6C1-25512AE6ECE7}" type="presParOf" srcId="{19F843A6-7668-C64A-ACB1-A682913DAD8A}" destId="{97321EC0-A195-6143-8252-4C1175534D42}" srcOrd="1" destOrd="0" presId="urn:microsoft.com/office/officeart/2005/8/layout/hProcess11"/>
    <dgm:cxn modelId="{D3F2A011-ED72-DA43-9884-8545DC9A6B21}" type="presParOf" srcId="{19F843A6-7668-C64A-ACB1-A682913DAD8A}" destId="{8429A144-C3A6-E04C-AF55-0143F131C155}" srcOrd="2" destOrd="0" presId="urn:microsoft.com/office/officeart/2005/8/layout/hProcess11"/>
    <dgm:cxn modelId="{E471CF29-6AD1-0240-993F-9E02C247B3F3}" type="presParOf" srcId="{6A0C65F7-9F5E-2346-9394-88CEF68CE09E}" destId="{6CFFED06-9F95-D64B-B9CC-9C30ECCB1C42}" srcOrd="13" destOrd="0" presId="urn:microsoft.com/office/officeart/2005/8/layout/hProcess11"/>
    <dgm:cxn modelId="{65C6ECD6-8C72-9947-BF06-DE753D4E5CBA}" type="presParOf" srcId="{6A0C65F7-9F5E-2346-9394-88CEF68CE09E}" destId="{B565250E-7A76-3E46-8023-E15FD8C4588C}" srcOrd="14" destOrd="0" presId="urn:microsoft.com/office/officeart/2005/8/layout/hProcess11"/>
    <dgm:cxn modelId="{EFE6E8F6-8E5A-7C45-B185-53F86AC0211A}" type="presParOf" srcId="{B565250E-7A76-3E46-8023-E15FD8C4588C}" destId="{8FA7EE89-66B3-424E-A4BD-673409639D76}" srcOrd="0" destOrd="0" presId="urn:microsoft.com/office/officeart/2005/8/layout/hProcess11"/>
    <dgm:cxn modelId="{B60364CA-DEAC-B347-8613-9A6956EB30CD}" type="presParOf" srcId="{B565250E-7A76-3E46-8023-E15FD8C4588C}" destId="{92881B46-8ADC-984A-AF73-0E01DCD2A22C}" srcOrd="1" destOrd="0" presId="urn:microsoft.com/office/officeart/2005/8/layout/hProcess11"/>
    <dgm:cxn modelId="{68D18705-08CC-E54B-A394-227AEFB1341F}" type="presParOf" srcId="{B565250E-7A76-3E46-8023-E15FD8C4588C}" destId="{DE6E9C4A-5C77-8D4F-8D0A-14ED03A7F791}" srcOrd="2" destOrd="0" presId="urn:microsoft.com/office/officeart/2005/8/layout/hProcess11"/>
    <dgm:cxn modelId="{53E6CA0E-2B6C-E643-B00F-946631C7244A}" type="presParOf" srcId="{6A0C65F7-9F5E-2346-9394-88CEF68CE09E}" destId="{F5D8AB40-77C2-8C47-9121-C82F60590A27}" srcOrd="15" destOrd="0" presId="urn:microsoft.com/office/officeart/2005/8/layout/hProcess11"/>
    <dgm:cxn modelId="{9EE51CA6-7622-9247-BB5A-45B9DE9728C8}" type="presParOf" srcId="{6A0C65F7-9F5E-2346-9394-88CEF68CE09E}" destId="{48D16F5E-5E05-3540-8990-DD79DFB363D7}" srcOrd="16" destOrd="0" presId="urn:microsoft.com/office/officeart/2005/8/layout/hProcess11"/>
    <dgm:cxn modelId="{D9EA213F-5724-E64B-A9A2-A82FF0738B10}" type="presParOf" srcId="{48D16F5E-5E05-3540-8990-DD79DFB363D7}" destId="{6FB95814-2AC9-CC4A-B931-84E8020F06D3}" srcOrd="0" destOrd="0" presId="urn:microsoft.com/office/officeart/2005/8/layout/hProcess11"/>
    <dgm:cxn modelId="{2F9BAE81-733A-FC4B-A92A-349DC67FA89F}" type="presParOf" srcId="{48D16F5E-5E05-3540-8990-DD79DFB363D7}" destId="{3D77C651-E596-D94A-89D1-CE72DF340339}" srcOrd="1" destOrd="0" presId="urn:microsoft.com/office/officeart/2005/8/layout/hProcess11"/>
    <dgm:cxn modelId="{D5FBE815-B366-2642-BB41-FBFF79F7ED36}" type="presParOf" srcId="{48D16F5E-5E05-3540-8990-DD79DFB363D7}" destId="{07A20D0A-E921-294E-9653-7CD4B1749F53}" srcOrd="2" destOrd="0" presId="urn:microsoft.com/office/officeart/2005/8/layout/hProcess11"/>
    <dgm:cxn modelId="{0D114D56-ACCF-2D46-9AE8-B7FEBA35DC3B}" type="presParOf" srcId="{6A0C65F7-9F5E-2346-9394-88CEF68CE09E}" destId="{555BA37A-F99D-9C4D-815A-EAC6D2EBAAD6}" srcOrd="17" destOrd="0" presId="urn:microsoft.com/office/officeart/2005/8/layout/hProcess11"/>
    <dgm:cxn modelId="{C634A4A5-E23E-7D43-A09F-AB6255178585}" type="presParOf" srcId="{6A0C65F7-9F5E-2346-9394-88CEF68CE09E}" destId="{6A92B7CA-1691-B047-BE39-FF9F6FD5631B}" srcOrd="18" destOrd="0" presId="urn:microsoft.com/office/officeart/2005/8/layout/hProcess11"/>
    <dgm:cxn modelId="{CF8F08F6-4C03-D347-BBE9-74410AC9ECAF}" type="presParOf" srcId="{6A92B7CA-1691-B047-BE39-FF9F6FD5631B}" destId="{536A31C1-6813-AC4A-BD80-9BEC549C97C0}" srcOrd="0" destOrd="0" presId="urn:microsoft.com/office/officeart/2005/8/layout/hProcess11"/>
    <dgm:cxn modelId="{348784D0-4744-594A-8795-40BEAB944AA9}" type="presParOf" srcId="{6A92B7CA-1691-B047-BE39-FF9F6FD5631B}" destId="{59DA16AE-E13A-6F49-B111-443AE1448499}" srcOrd="1" destOrd="0" presId="urn:microsoft.com/office/officeart/2005/8/layout/hProcess11"/>
    <dgm:cxn modelId="{7ECD3CB0-B701-3D44-A442-8A97271611FF}" type="presParOf" srcId="{6A92B7CA-1691-B047-BE39-FF9F6FD5631B}" destId="{AC7F029F-9141-0143-B42F-B3B8E6CC03A2}" srcOrd="2" destOrd="0" presId="urn:microsoft.com/office/officeart/2005/8/layout/hProcess11"/>
    <dgm:cxn modelId="{137E74C6-0E74-D94E-AE5A-FB59C32FAF6F}" type="presParOf" srcId="{6A0C65F7-9F5E-2346-9394-88CEF68CE09E}" destId="{694B023F-BC72-6E42-8A70-E3AC734691F6}" srcOrd="19" destOrd="0" presId="urn:microsoft.com/office/officeart/2005/8/layout/hProcess11"/>
    <dgm:cxn modelId="{E53AC86B-0851-D644-939A-A1C9B4333250}" type="presParOf" srcId="{6A0C65F7-9F5E-2346-9394-88CEF68CE09E}" destId="{F82B962F-4FE2-B840-8002-8A37BC20571F}" srcOrd="20" destOrd="0" presId="urn:microsoft.com/office/officeart/2005/8/layout/hProcess11"/>
    <dgm:cxn modelId="{4A56D312-38B2-0C41-B11B-BBCAB98F2163}" type="presParOf" srcId="{F82B962F-4FE2-B840-8002-8A37BC20571F}" destId="{34B1C950-B748-D849-BFE0-6A56C5C3B4FA}" srcOrd="0" destOrd="0" presId="urn:microsoft.com/office/officeart/2005/8/layout/hProcess11"/>
    <dgm:cxn modelId="{9F3AF700-AAB9-4744-A98E-2936F72FD606}" type="presParOf" srcId="{F82B962F-4FE2-B840-8002-8A37BC20571F}" destId="{7C0A05A3-7560-5340-B7F9-7C06F7863652}" srcOrd="1" destOrd="0" presId="urn:microsoft.com/office/officeart/2005/8/layout/hProcess11"/>
    <dgm:cxn modelId="{5B97D419-D34A-574F-934C-B424AE7118D5}" type="presParOf" srcId="{F82B962F-4FE2-B840-8002-8A37BC20571F}" destId="{CBF1E212-4DF0-0B4A-A6BE-FBDAC2505116}" srcOrd="2" destOrd="0" presId="urn:microsoft.com/office/officeart/2005/8/layout/hProcess11"/>
    <dgm:cxn modelId="{3C46B980-6833-6149-975B-87D1A5C063AA}" type="presParOf" srcId="{6A0C65F7-9F5E-2346-9394-88CEF68CE09E}" destId="{B67024B6-E648-8E44-979A-9B025857733C}" srcOrd="21" destOrd="0" presId="urn:microsoft.com/office/officeart/2005/8/layout/hProcess11"/>
    <dgm:cxn modelId="{914DCBE1-2E47-1943-8F01-080E7AF5146D}" type="presParOf" srcId="{6A0C65F7-9F5E-2346-9394-88CEF68CE09E}" destId="{AB17A9FD-0D3E-BE46-A87C-60EC54F4A4C0}" srcOrd="22" destOrd="0" presId="urn:microsoft.com/office/officeart/2005/8/layout/hProcess11"/>
    <dgm:cxn modelId="{524F3E5C-E3D7-6C4B-9F19-9FA19B41D66C}" type="presParOf" srcId="{AB17A9FD-0D3E-BE46-A87C-60EC54F4A4C0}" destId="{D9501D6D-C10E-AC4D-B07D-E179483C0ABA}" srcOrd="0" destOrd="0" presId="urn:microsoft.com/office/officeart/2005/8/layout/hProcess11"/>
    <dgm:cxn modelId="{9BC03A88-5286-AA40-B343-898BA31F646B}" type="presParOf" srcId="{AB17A9FD-0D3E-BE46-A87C-60EC54F4A4C0}" destId="{F6914F2F-DFBF-3A46-BF31-28658643CED4}" srcOrd="1" destOrd="0" presId="urn:microsoft.com/office/officeart/2005/8/layout/hProcess11"/>
    <dgm:cxn modelId="{BF5D8EBB-2BD7-2545-AF71-768C819F2CF2}" type="presParOf" srcId="{AB17A9FD-0D3E-BE46-A87C-60EC54F4A4C0}" destId="{62A9A2A8-4AE7-5E40-AB7A-3F7424A580E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331C6-AF77-FE48-B721-6804CE568DAB}">
      <dsp:nvSpPr>
        <dsp:cNvPr id="0" name=""/>
        <dsp:cNvSpPr/>
      </dsp:nvSpPr>
      <dsp:spPr>
        <a:xfrm>
          <a:off x="0" y="1561727"/>
          <a:ext cx="16690861" cy="2082303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C44969-3E89-1848-B073-331C3512DA48}">
      <dsp:nvSpPr>
        <dsp:cNvPr id="0" name=""/>
        <dsp:cNvSpPr/>
      </dsp:nvSpPr>
      <dsp:spPr>
        <a:xfrm>
          <a:off x="2785" y="0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>
              <a:latin typeface="Times New Roman" charset="0"/>
              <a:ea typeface="Times New Roman" charset="0"/>
              <a:cs typeface="Times New Roman" charset="0"/>
            </a:rPr>
            <a:t>2015.11.01</a:t>
          </a:r>
          <a:r>
            <a:rPr lang="nb-NO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zh-CN" altLang="nb-NO" sz="1600" kern="1200">
              <a:latin typeface="Times New Roman" charset="0"/>
              <a:ea typeface="Times New Roman" charset="0"/>
              <a:cs typeface="Times New Roman" charset="0"/>
            </a:rPr>
            <a:t>开源</a:t>
          </a:r>
          <a:endParaRPr lang="nb-NO" sz="16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785" y="0"/>
        <a:ext cx="1216723" cy="2082303"/>
      </dsp:txXfrm>
    </dsp:sp>
    <dsp:sp modelId="{1FA9FDB0-C235-6845-9447-91F215A7E4D8}">
      <dsp:nvSpPr>
        <dsp:cNvPr id="0" name=""/>
        <dsp:cNvSpPr/>
      </dsp:nvSpPr>
      <dsp:spPr>
        <a:xfrm>
          <a:off x="350859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63BF1B-0DF2-BB43-8102-A1EAE076A10D}">
      <dsp:nvSpPr>
        <dsp:cNvPr id="0" name=""/>
        <dsp:cNvSpPr/>
      </dsp:nvSpPr>
      <dsp:spPr>
        <a:xfrm>
          <a:off x="1257284" y="3123454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>
              <a:latin typeface="Times New Roman" charset="0"/>
              <a:ea typeface="Times New Roman" charset="0"/>
              <a:cs typeface="Times New Roman" charset="0"/>
            </a:rPr>
            <a:t>2015.11.09</a:t>
          </a:r>
          <a:r>
            <a:rPr lang="zh-CN" altLang="en-US" sz="1600" kern="1200" dirty="0">
              <a:latin typeface="Times New Roman" charset="0"/>
              <a:ea typeface="Times New Roman" charset="0"/>
              <a:cs typeface="Times New Roman" charset="0"/>
            </a:rPr>
            <a:t> </a:t>
          </a:r>
          <a:endParaRPr lang="en-US" altLang="zh-CN" sz="1600" kern="1200" dirty="0">
            <a:latin typeface="Times New Roman" charset="0"/>
            <a:ea typeface="Times New Roman" charset="0"/>
            <a:cs typeface="Times New Roman" charset="0"/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zh-CN" altLang="en-US" sz="1600" kern="1200" dirty="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altLang="zh-CN" sz="1600" kern="1200" dirty="0">
              <a:latin typeface="Times New Roman" charset="0"/>
              <a:ea typeface="Times New Roman" charset="0"/>
              <a:cs typeface="Times New Roman" charset="0"/>
            </a:rPr>
            <a:t>0.5.0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>
              <a:latin typeface="Times New Roman" charset="0"/>
              <a:ea typeface="Times New Roman" charset="0"/>
              <a:cs typeface="Times New Roman" charset="0"/>
            </a:rPr>
            <a:t>第一</a:t>
          </a:r>
          <a:r>
            <a:rPr lang="zh-CN" altLang="en-US" sz="1600" kern="1200" dirty="0" smtClean="0">
              <a:latin typeface="Times New Roman" charset="0"/>
              <a:ea typeface="Times New Roman" charset="0"/>
              <a:cs typeface="Times New Roman" charset="0"/>
            </a:rPr>
            <a:t>个发布版</a:t>
          </a:r>
          <a:endParaRPr lang="zh-CN" altLang="en-US" sz="16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1257284" y="3123454"/>
        <a:ext cx="1216723" cy="2082303"/>
      </dsp:txXfrm>
    </dsp:sp>
    <dsp:sp modelId="{70078748-BB26-114F-8710-BDEFC34F827B}">
      <dsp:nvSpPr>
        <dsp:cNvPr id="0" name=""/>
        <dsp:cNvSpPr/>
      </dsp:nvSpPr>
      <dsp:spPr>
        <a:xfrm>
          <a:off x="1605357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41A1D2-161B-3245-8B58-4A5E74FFED69}">
      <dsp:nvSpPr>
        <dsp:cNvPr id="0" name=""/>
        <dsp:cNvSpPr/>
      </dsp:nvSpPr>
      <dsp:spPr>
        <a:xfrm>
          <a:off x="2511782" y="0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>
              <a:latin typeface="Times New Roman" charset="0"/>
              <a:ea typeface="Times New Roman" charset="0"/>
              <a:cs typeface="Times New Roman" charset="0"/>
            </a:rPr>
            <a:t>2016.04.13</a:t>
          </a:r>
          <a:r>
            <a:rPr lang="it-IT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zh-CN" altLang="en-US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 kern="1200">
              <a:latin typeface="Times New Roman" charset="0"/>
              <a:ea typeface="Times New Roman" charset="0"/>
              <a:cs typeface="Times New Roman" charset="0"/>
            </a:rPr>
            <a:t>0.8.0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it-IT" sz="1600" kern="1200">
              <a:latin typeface="Times New Roman" charset="0"/>
              <a:ea typeface="Times New Roman" charset="0"/>
              <a:cs typeface="Times New Roman" charset="0"/>
            </a:rPr>
            <a:t>支持分布式计算</a:t>
          </a:r>
          <a:endParaRPr lang="it-IT" sz="16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2511782" y="0"/>
        <a:ext cx="1216723" cy="2082303"/>
      </dsp:txXfrm>
    </dsp:sp>
    <dsp:sp modelId="{62CAC034-66B1-F84B-A85D-50D99E1447F8}">
      <dsp:nvSpPr>
        <dsp:cNvPr id="0" name=""/>
        <dsp:cNvSpPr/>
      </dsp:nvSpPr>
      <dsp:spPr>
        <a:xfrm>
          <a:off x="2859856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A7AE70-57CD-2E4A-8E2A-6F6B16D39B07}">
      <dsp:nvSpPr>
        <dsp:cNvPr id="0" name=""/>
        <dsp:cNvSpPr/>
      </dsp:nvSpPr>
      <dsp:spPr>
        <a:xfrm>
          <a:off x="3766280" y="3123454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2016.06.27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0.9.0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Times New Roman" charset="0"/>
              <a:ea typeface="Times New Roman" charset="0"/>
              <a:cs typeface="Times New Roman" charset="0"/>
            </a:rPr>
            <a:t>支持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iOS</a:t>
          </a:r>
          <a:r>
            <a:rPr lang="zh-CN" altLang="en-US" sz="1600" kern="1200">
              <a:latin typeface="Times New Roman" charset="0"/>
              <a:ea typeface="Times New Roman" charset="0"/>
              <a:cs typeface="Times New Roman" charset="0"/>
            </a:rPr>
            <a:t>和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MacOS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GPU</a:t>
          </a:r>
        </a:p>
      </dsp:txBody>
      <dsp:txXfrm>
        <a:off x="3766280" y="3123454"/>
        <a:ext cx="1216723" cy="2082303"/>
      </dsp:txXfrm>
    </dsp:sp>
    <dsp:sp modelId="{08C6A25F-B17D-5647-9AB2-91A99EED6E1F}">
      <dsp:nvSpPr>
        <dsp:cNvPr id="0" name=""/>
        <dsp:cNvSpPr/>
      </dsp:nvSpPr>
      <dsp:spPr>
        <a:xfrm>
          <a:off x="4114354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716C66-97FA-864E-9F74-0F45B6C9A622}">
      <dsp:nvSpPr>
        <dsp:cNvPr id="0" name=""/>
        <dsp:cNvSpPr/>
      </dsp:nvSpPr>
      <dsp:spPr>
        <a:xfrm>
          <a:off x="5020778" y="0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2016.09.13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0.10.0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Times New Roman" charset="0"/>
              <a:ea typeface="Times New Roman" charset="0"/>
              <a:cs typeface="Times New Roman" charset="0"/>
            </a:rPr>
            <a:t>发布高层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API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TF-Slim</a:t>
          </a:r>
        </a:p>
      </dsp:txBody>
      <dsp:txXfrm>
        <a:off x="5020778" y="0"/>
        <a:ext cx="1216723" cy="2082303"/>
      </dsp:txXfrm>
    </dsp:sp>
    <dsp:sp modelId="{793B232F-D8A9-DE40-AAE7-DBD861957F31}">
      <dsp:nvSpPr>
        <dsp:cNvPr id="0" name=""/>
        <dsp:cNvSpPr/>
      </dsp:nvSpPr>
      <dsp:spPr>
        <a:xfrm>
          <a:off x="5368852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40BEBCA-E8E9-A048-B4AF-C1F5B443B376}">
      <dsp:nvSpPr>
        <dsp:cNvPr id="0" name=""/>
        <dsp:cNvSpPr/>
      </dsp:nvSpPr>
      <dsp:spPr>
        <a:xfrm>
          <a:off x="6275276" y="3123454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>
              <a:latin typeface="Times New Roman" charset="0"/>
              <a:ea typeface="Times New Roman" charset="0"/>
              <a:cs typeface="Times New Roman" charset="0"/>
            </a:rPr>
            <a:t>2016.11.11</a:t>
          </a:r>
          <a:r>
            <a:rPr lang="nb-NO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b-NO" sz="1600" kern="12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nb-NO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nb-NO" sz="1600" kern="1200">
              <a:latin typeface="Times New Roman" charset="0"/>
              <a:ea typeface="Times New Roman" charset="0"/>
              <a:cs typeface="Times New Roman" charset="0"/>
            </a:rPr>
            <a:t>0.11.0</a:t>
          </a:r>
          <a:r>
            <a:rPr lang="nb-NO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nb-NO" sz="1600" kern="1200">
              <a:latin typeface="Times New Roman" charset="0"/>
              <a:ea typeface="Times New Roman" charset="0"/>
              <a:cs typeface="Times New Roman" charset="0"/>
            </a:rPr>
            <a:t>支持</a:t>
          </a:r>
          <a:r>
            <a:rPr lang="nb-NO" sz="1600" kern="1200">
              <a:latin typeface="Times New Roman" charset="0"/>
              <a:ea typeface="Times New Roman" charset="0"/>
              <a:cs typeface="Times New Roman" charset="0"/>
            </a:rPr>
            <a:t>HDFS</a:t>
          </a:r>
          <a:r>
            <a:rPr lang="zh-CN" altLang="nb-NO" sz="1600" kern="1200">
              <a:latin typeface="Times New Roman" charset="0"/>
              <a:ea typeface="Times New Roman" charset="0"/>
              <a:cs typeface="Times New Roman" charset="0"/>
            </a:rPr>
            <a:t>和</a:t>
          </a:r>
          <a:r>
            <a:rPr lang="nb-NO" sz="1600" kern="1200">
              <a:latin typeface="Times New Roman" charset="0"/>
              <a:ea typeface="Times New Roman" charset="0"/>
              <a:cs typeface="Times New Roman" charset="0"/>
            </a:rPr>
            <a:t>CuDNN</a:t>
          </a:r>
          <a:r>
            <a:rPr lang="nb-NO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nb-NO" sz="1600" kern="1200">
              <a:latin typeface="Times New Roman" charset="0"/>
              <a:ea typeface="Times New Roman" charset="0"/>
              <a:cs typeface="Times New Roman" charset="0"/>
            </a:rPr>
            <a:t>5</a:t>
          </a:r>
        </a:p>
      </dsp:txBody>
      <dsp:txXfrm>
        <a:off x="6275276" y="3123454"/>
        <a:ext cx="1216723" cy="2082303"/>
      </dsp:txXfrm>
    </dsp:sp>
    <dsp:sp modelId="{9499B898-1A0B-B34A-8A85-98A317B9867E}">
      <dsp:nvSpPr>
        <dsp:cNvPr id="0" name=""/>
        <dsp:cNvSpPr/>
      </dsp:nvSpPr>
      <dsp:spPr>
        <a:xfrm>
          <a:off x="6623350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70D0F0-49AD-1E47-9EC2-75B1E26CE5FE}">
      <dsp:nvSpPr>
        <dsp:cNvPr id="0" name=""/>
        <dsp:cNvSpPr/>
      </dsp:nvSpPr>
      <dsp:spPr>
        <a:xfrm>
          <a:off x="7529774" y="0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>
              <a:latin typeface="Times New Roman" charset="0"/>
              <a:ea typeface="Times New Roman" charset="0"/>
              <a:cs typeface="Times New Roman" charset="0"/>
            </a:rPr>
            <a:t>2016.12.21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 kern="12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it-IT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 kern="1200">
              <a:latin typeface="Times New Roman" charset="0"/>
              <a:ea typeface="Times New Roman" charset="0"/>
              <a:cs typeface="Times New Roman" charset="0"/>
            </a:rPr>
            <a:t>0.12.0</a:t>
          </a:r>
          <a:r>
            <a:rPr lang="it-IT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it-IT" sz="1600" kern="1200">
              <a:latin typeface="Times New Roman" charset="0"/>
              <a:ea typeface="Times New Roman" charset="0"/>
              <a:cs typeface="Times New Roman" charset="0"/>
            </a:rPr>
            <a:t>支持</a:t>
          </a:r>
          <a:r>
            <a:rPr lang="it-IT" sz="1600" kern="1200">
              <a:latin typeface="Times New Roman" charset="0"/>
              <a:ea typeface="Times New Roman" charset="0"/>
              <a:cs typeface="Times New Roman" charset="0"/>
            </a:rPr>
            <a:t>Windows</a:t>
          </a:r>
        </a:p>
      </dsp:txBody>
      <dsp:txXfrm>
        <a:off x="7529774" y="0"/>
        <a:ext cx="1216723" cy="2082303"/>
      </dsp:txXfrm>
    </dsp:sp>
    <dsp:sp modelId="{97321EC0-A195-6143-8252-4C1175534D42}">
      <dsp:nvSpPr>
        <dsp:cNvPr id="0" name=""/>
        <dsp:cNvSpPr/>
      </dsp:nvSpPr>
      <dsp:spPr>
        <a:xfrm>
          <a:off x="7877848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A7EE89-66B3-424E-A4BD-673409639D76}">
      <dsp:nvSpPr>
        <dsp:cNvPr id="0" name=""/>
        <dsp:cNvSpPr/>
      </dsp:nvSpPr>
      <dsp:spPr>
        <a:xfrm>
          <a:off x="8784272" y="3123454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2017.02.15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1.0.0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Times New Roman" charset="0"/>
              <a:ea typeface="Times New Roman" charset="0"/>
              <a:cs typeface="Times New Roman" charset="0"/>
            </a:rPr>
            <a:t>发布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XLA</a:t>
          </a:r>
          <a:r>
            <a:rPr lang="zh-CN" altLang="en-US" sz="1600" kern="1200">
              <a:latin typeface="Times New Roman" charset="0"/>
              <a:ea typeface="Times New Roman" charset="0"/>
              <a:cs typeface="Times New Roman" charset="0"/>
            </a:rPr>
            <a:t>和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TFDebugger</a:t>
          </a:r>
        </a:p>
      </dsp:txBody>
      <dsp:txXfrm>
        <a:off x="8784272" y="3123454"/>
        <a:ext cx="1216723" cy="2082303"/>
      </dsp:txXfrm>
    </dsp:sp>
    <dsp:sp modelId="{92881B46-8ADC-984A-AF73-0E01DCD2A22C}">
      <dsp:nvSpPr>
        <dsp:cNvPr id="0" name=""/>
        <dsp:cNvSpPr/>
      </dsp:nvSpPr>
      <dsp:spPr>
        <a:xfrm>
          <a:off x="9132346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B95814-2AC9-CC4A-B931-84E8020F06D3}">
      <dsp:nvSpPr>
        <dsp:cNvPr id="0" name=""/>
        <dsp:cNvSpPr/>
      </dsp:nvSpPr>
      <dsp:spPr>
        <a:xfrm>
          <a:off x="10038770" y="0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2017.04.27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1.1.0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Times New Roman" charset="0"/>
              <a:ea typeface="Times New Roman" charset="0"/>
              <a:cs typeface="Times New Roman" charset="0"/>
            </a:rPr>
            <a:t>合并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Keras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2</a:t>
          </a:r>
        </a:p>
      </dsp:txBody>
      <dsp:txXfrm>
        <a:off x="10038770" y="0"/>
        <a:ext cx="1216723" cy="2082303"/>
      </dsp:txXfrm>
    </dsp:sp>
    <dsp:sp modelId="{3D77C651-E596-D94A-89D1-CE72DF340339}">
      <dsp:nvSpPr>
        <dsp:cNvPr id="0" name=""/>
        <dsp:cNvSpPr/>
      </dsp:nvSpPr>
      <dsp:spPr>
        <a:xfrm>
          <a:off x="10386844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6A31C1-6813-AC4A-BD80-9BEC549C97C0}">
      <dsp:nvSpPr>
        <dsp:cNvPr id="0" name=""/>
        <dsp:cNvSpPr/>
      </dsp:nvSpPr>
      <dsp:spPr>
        <a:xfrm>
          <a:off x="11293269" y="3123454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2017.07.16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1.2.0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>
              <a:latin typeface="Times New Roman" charset="0"/>
              <a:ea typeface="Times New Roman" charset="0"/>
              <a:cs typeface="Times New Roman" charset="0"/>
            </a:rPr>
            <a:t>合并雅虎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RD</a:t>
          </a:r>
          <a:r>
            <a:rPr lang="en-US" altLang="zh-CN" sz="1600" kern="1200">
              <a:latin typeface="Times New Roman" charset="0"/>
              <a:ea typeface="Times New Roman" charset="0"/>
              <a:cs typeface="Times New Roman" charset="0"/>
            </a:rPr>
            <a:t>M</a:t>
          </a:r>
          <a:r>
            <a:rPr lang="en-US" sz="1600" kern="1200">
              <a:latin typeface="Times New Roman" charset="0"/>
              <a:ea typeface="Times New Roman" charset="0"/>
              <a:cs typeface="Times New Roman" charset="0"/>
            </a:rPr>
            <a:t>A</a:t>
          </a:r>
          <a:r>
            <a:rPr lang="zh-CN" altLang="en-US" sz="1600" kern="1200">
              <a:latin typeface="Times New Roman" charset="0"/>
              <a:ea typeface="Times New Roman" charset="0"/>
              <a:cs typeface="Times New Roman" charset="0"/>
            </a:rPr>
            <a:t>方案</a:t>
          </a:r>
          <a:endParaRPr lang="en-US" sz="1600" kern="120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11293269" y="3123454"/>
        <a:ext cx="1216723" cy="2082303"/>
      </dsp:txXfrm>
    </dsp:sp>
    <dsp:sp modelId="{59DA16AE-E13A-6F49-B111-443AE1448499}">
      <dsp:nvSpPr>
        <dsp:cNvPr id="0" name=""/>
        <dsp:cNvSpPr/>
      </dsp:nvSpPr>
      <dsp:spPr>
        <a:xfrm>
          <a:off x="11641342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B1C950-B748-D849-BFE0-6A56C5C3B4FA}">
      <dsp:nvSpPr>
        <dsp:cNvPr id="0" name=""/>
        <dsp:cNvSpPr/>
      </dsp:nvSpPr>
      <dsp:spPr>
        <a:xfrm>
          <a:off x="12547767" y="0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>
              <a:latin typeface="Times New Roman" charset="0"/>
              <a:ea typeface="Times New Roman" charset="0"/>
              <a:cs typeface="Times New Roman" charset="0"/>
            </a:rPr>
            <a:t>2017.08.17</a:t>
          </a:r>
          <a:r>
            <a:rPr lang="it-IT" altLang="zh-CN" sz="1600" kern="1200" dirty="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it-IT" altLang="zh-CN" sz="1600" kern="1200" dirty="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 kern="1200" dirty="0">
              <a:latin typeface="Times New Roman" charset="0"/>
              <a:ea typeface="Times New Roman" charset="0"/>
              <a:cs typeface="Times New Roman" charset="0"/>
            </a:rPr>
            <a:t>1.3.0</a:t>
          </a:r>
          <a:r>
            <a:rPr lang="it-IT" altLang="zh-CN" sz="1600" kern="1200" dirty="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it-IT" sz="1600" kern="1200" dirty="0">
              <a:latin typeface="Times New Roman" charset="0"/>
              <a:ea typeface="Times New Roman" charset="0"/>
              <a:cs typeface="Times New Roman" charset="0"/>
            </a:rPr>
            <a:t>发布</a:t>
          </a:r>
          <a:r>
            <a:rPr lang="it-IT" sz="1600" kern="1200" dirty="0">
              <a:latin typeface="Times New Roman" charset="0"/>
              <a:ea typeface="Times New Roman" charset="0"/>
              <a:cs typeface="Times New Roman" charset="0"/>
            </a:rPr>
            <a:t>Estimator</a:t>
          </a:r>
          <a:r>
            <a:rPr lang="zh-CN" altLang="it-IT" sz="1600" kern="1200" dirty="0">
              <a:latin typeface="Times New Roman" charset="0"/>
              <a:ea typeface="Times New Roman" charset="0"/>
              <a:cs typeface="Times New Roman" charset="0"/>
            </a:rPr>
            <a:t>库</a:t>
          </a:r>
          <a:endParaRPr lang="it-IT" sz="16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12547767" y="0"/>
        <a:ext cx="1216723" cy="2082303"/>
      </dsp:txXfrm>
    </dsp:sp>
    <dsp:sp modelId="{7C0A05A3-7560-5340-B7F9-7C06F7863652}">
      <dsp:nvSpPr>
        <dsp:cNvPr id="0" name=""/>
        <dsp:cNvSpPr/>
      </dsp:nvSpPr>
      <dsp:spPr>
        <a:xfrm>
          <a:off x="12895841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501D6D-C10E-AC4D-B07D-E179483C0ABA}">
      <dsp:nvSpPr>
        <dsp:cNvPr id="0" name=""/>
        <dsp:cNvSpPr/>
      </dsp:nvSpPr>
      <dsp:spPr>
        <a:xfrm>
          <a:off x="13802265" y="3123454"/>
          <a:ext cx="1216723" cy="208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smtClean="0">
              <a:latin typeface="Times New Roman" charset="0"/>
              <a:ea typeface="Times New Roman" charset="0"/>
              <a:cs typeface="Times New Roman" charset="0"/>
            </a:rPr>
            <a:t>2017.11.03</a:t>
          </a:r>
          <a:endParaRPr lang="it-IT" altLang="zh-CN" sz="1600" kern="1200" dirty="0" smtClean="0">
            <a:latin typeface="Times New Roman" charset="0"/>
            <a:ea typeface="Times New Roman" charset="0"/>
            <a:cs typeface="Times New Roman" charset="0"/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kern="1200" dirty="0" err="1" smtClean="0">
              <a:latin typeface="Times New Roman" charset="0"/>
              <a:ea typeface="Times New Roman" charset="0"/>
              <a:cs typeface="Times New Roman" charset="0"/>
            </a:rPr>
            <a:t>TensorFlow</a:t>
          </a:r>
          <a:r>
            <a:rPr lang="it-IT" altLang="zh-CN" sz="1600" kern="1200" dirty="0" smtClean="0">
              <a:latin typeface="Times New Roman" charset="0"/>
              <a:ea typeface="Times New Roman" charset="0"/>
              <a:cs typeface="Times New Roman" charset="0"/>
            </a:rPr>
            <a:t> </a:t>
          </a:r>
          <a:r>
            <a:rPr lang="it-IT" sz="1600" kern="1200" dirty="0" smtClean="0">
              <a:latin typeface="Times New Roman" charset="0"/>
              <a:ea typeface="Times New Roman" charset="0"/>
              <a:cs typeface="Times New Roman" charset="0"/>
            </a:rPr>
            <a:t>1.4.0</a:t>
          </a:r>
          <a:r>
            <a:rPr lang="it-IT" altLang="zh-CN" sz="1600" kern="1200" dirty="0" smtClean="0">
              <a:latin typeface="Times New Roman" charset="0"/>
              <a:ea typeface="Times New Roman" charset="0"/>
              <a:cs typeface="Times New Roman" charset="0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Times New Roman" charset="0"/>
              <a:ea typeface="Times New Roman" charset="0"/>
              <a:cs typeface="Times New Roman" charset="0"/>
            </a:rPr>
            <a:t>发布 </a:t>
          </a:r>
          <a:r>
            <a:rPr lang="en-US" altLang="zh-CN" sz="1600" kern="1200" dirty="0" err="1" smtClean="0">
              <a:latin typeface="Times New Roman" charset="0"/>
              <a:ea typeface="Times New Roman" charset="0"/>
              <a:cs typeface="Times New Roman" charset="0"/>
            </a:rPr>
            <a:t>tf.data</a:t>
          </a:r>
          <a:r>
            <a:rPr lang="zh-CN" altLang="en-US" sz="1600" kern="1200" dirty="0" smtClean="0">
              <a:latin typeface="Times New Roman" charset="0"/>
              <a:ea typeface="Times New Roman" charset="0"/>
              <a:cs typeface="Times New Roman" charset="0"/>
            </a:rPr>
            <a:t> </a:t>
          </a:r>
          <a:endParaRPr lang="it-IT" sz="1600" kern="1200" dirty="0">
            <a:latin typeface="Times New Roman" charset="0"/>
            <a:ea typeface="Times New Roman" charset="0"/>
            <a:cs typeface="Times New Roman" charset="0"/>
          </a:endParaRPr>
        </a:p>
      </dsp:txBody>
      <dsp:txXfrm>
        <a:off x="13802265" y="3123454"/>
        <a:ext cx="1216723" cy="2082303"/>
      </dsp:txXfrm>
    </dsp:sp>
    <dsp:sp modelId="{F6914F2F-DFBF-3A46-BF31-28658643CED4}">
      <dsp:nvSpPr>
        <dsp:cNvPr id="0" name=""/>
        <dsp:cNvSpPr/>
      </dsp:nvSpPr>
      <dsp:spPr>
        <a:xfrm>
          <a:off x="14150339" y="2342591"/>
          <a:ext cx="520575" cy="52057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69099-68EC-4CE4-A4EA-11587C031521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03BBE-E664-4A83-9337-E3EE21C7B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1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3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95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5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4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4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8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4C5CD-3295-45C1-9987-B3D04D615012}" type="datetimeFigureOut">
              <a:rPr lang="en-US" smtClean="0"/>
              <a:t>12/31/17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E2B1D-CDE9-4BDF-853F-62363ACC0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6399" y="900545"/>
            <a:ext cx="80772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2015.11.01	</a:t>
            </a:r>
            <a:r>
              <a:rPr lang="en-US" altLang="zh-CN" dirty="0" err="1"/>
              <a:t>TensorFlow</a:t>
            </a:r>
            <a:r>
              <a:rPr lang="zh-CN" altLang="en-US" dirty="0"/>
              <a:t>开源</a:t>
            </a:r>
            <a:endParaRPr lang="en-US" altLang="zh-CN" dirty="0"/>
          </a:p>
          <a:p>
            <a:r>
              <a:rPr lang="en-US" altLang="zh-CN" dirty="0"/>
              <a:t>2015.11.09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0.5.0	</a:t>
            </a:r>
            <a:r>
              <a:rPr lang="zh-CN" altLang="en-US" dirty="0"/>
              <a:t>第一个正式发布版</a:t>
            </a:r>
            <a:endParaRPr lang="en-US" altLang="zh-CN" dirty="0"/>
          </a:p>
          <a:p>
            <a:r>
              <a:rPr lang="en-US" altLang="zh-CN" dirty="0"/>
              <a:t>2016.04.13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0.8.0	</a:t>
            </a:r>
            <a:r>
              <a:rPr lang="zh-CN" altLang="en-US" dirty="0"/>
              <a:t>支持分布式计算</a:t>
            </a:r>
            <a:endParaRPr lang="en-US" altLang="zh-CN" dirty="0"/>
          </a:p>
          <a:p>
            <a:r>
              <a:rPr lang="en-US" altLang="zh-CN" dirty="0"/>
              <a:t>2016.06.27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0.9.0	</a:t>
            </a:r>
            <a:r>
              <a:rPr lang="zh-CN" altLang="en-US" dirty="0"/>
              <a:t>支持在</a:t>
            </a:r>
            <a:r>
              <a:rPr lang="en-US" altLang="zh-CN" dirty="0"/>
              <a:t>iOS</a:t>
            </a:r>
            <a:r>
              <a:rPr lang="zh-CN" altLang="en-US" dirty="0"/>
              <a:t>和</a:t>
            </a:r>
            <a:r>
              <a:rPr lang="en-US" altLang="zh-CN" dirty="0" err="1"/>
              <a:t>MacOS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上运行</a:t>
            </a:r>
            <a:endParaRPr lang="en-US" altLang="zh-CN" dirty="0"/>
          </a:p>
          <a:p>
            <a:r>
              <a:rPr lang="en-US" altLang="zh-CN" dirty="0"/>
              <a:t>2016.09.13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0.10.0	</a:t>
            </a:r>
            <a:r>
              <a:rPr lang="zh-CN" altLang="en-US" dirty="0"/>
              <a:t>发布高层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TF-Slim</a:t>
            </a:r>
          </a:p>
          <a:p>
            <a:r>
              <a:rPr lang="en-US" altLang="zh-CN" dirty="0"/>
              <a:t>2016.11.11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0.11.0	</a:t>
            </a:r>
            <a:r>
              <a:rPr lang="zh-CN" altLang="en-US" dirty="0"/>
              <a:t>支持</a:t>
            </a:r>
            <a:r>
              <a:rPr lang="en-US" altLang="zh-CN" dirty="0"/>
              <a:t>HDFS</a:t>
            </a:r>
            <a:r>
              <a:rPr lang="zh-CN" altLang="en-US" dirty="0"/>
              <a:t>和</a:t>
            </a:r>
            <a:r>
              <a:rPr lang="en-US" altLang="zh-CN" dirty="0" err="1"/>
              <a:t>CuDNN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2016.12.21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0.12.0	</a:t>
            </a:r>
            <a:r>
              <a:rPr lang="zh-CN" altLang="en-US" dirty="0"/>
              <a:t>支持在</a:t>
            </a:r>
            <a:r>
              <a:rPr lang="en-US" altLang="zh-CN" dirty="0"/>
              <a:t>Windows</a:t>
            </a:r>
            <a:r>
              <a:rPr lang="zh-CN" altLang="en-US" dirty="0"/>
              <a:t>上运行</a:t>
            </a:r>
            <a:endParaRPr lang="en-US" altLang="zh-CN" dirty="0"/>
          </a:p>
          <a:p>
            <a:r>
              <a:rPr lang="en-US" altLang="zh-CN" dirty="0"/>
              <a:t>2017.02.15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1.0.0	</a:t>
            </a:r>
            <a:r>
              <a:rPr lang="zh-CN" altLang="en-US" dirty="0"/>
              <a:t>发布</a:t>
            </a:r>
            <a:r>
              <a:rPr lang="en-US" altLang="zh-CN" dirty="0"/>
              <a:t>XLA</a:t>
            </a:r>
            <a:r>
              <a:rPr lang="zh-CN" altLang="en-US" dirty="0"/>
              <a:t>和</a:t>
            </a:r>
            <a:r>
              <a:rPr lang="en-US" altLang="zh-CN" dirty="0"/>
              <a:t>TF</a:t>
            </a:r>
            <a:r>
              <a:rPr lang="zh-CN" altLang="en-US" dirty="0"/>
              <a:t> </a:t>
            </a:r>
            <a:r>
              <a:rPr lang="en-US" altLang="zh-CN" dirty="0"/>
              <a:t>Debugger</a:t>
            </a:r>
          </a:p>
          <a:p>
            <a:r>
              <a:rPr lang="en-US" altLang="zh-CN" dirty="0" smtClean="0"/>
              <a:t>2017.04.27</a:t>
            </a:r>
            <a:r>
              <a:rPr lang="en-US" altLang="zh-CN" dirty="0"/>
              <a:t>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1.1.0	</a:t>
            </a:r>
            <a:r>
              <a:rPr lang="zh-CN" altLang="en-US" dirty="0"/>
              <a:t>合并</a:t>
            </a:r>
            <a:r>
              <a:rPr lang="en-US" altLang="zh-CN" dirty="0" err="1"/>
              <a:t>Keras</a:t>
            </a:r>
            <a:r>
              <a:rPr lang="zh-CN" altLang="en-US" dirty="0"/>
              <a:t> </a:t>
            </a:r>
            <a:r>
              <a:rPr lang="en-US" altLang="zh-CN" dirty="0"/>
              <a:t>2API</a:t>
            </a:r>
          </a:p>
          <a:p>
            <a:r>
              <a:rPr lang="en-US" altLang="zh-CN" dirty="0"/>
              <a:t>2017.07.16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1.2.0	</a:t>
            </a:r>
            <a:r>
              <a:rPr lang="zh-CN" altLang="en-US" dirty="0"/>
              <a:t>合并雅虎基于</a:t>
            </a:r>
            <a:r>
              <a:rPr lang="en-US" altLang="zh-CN" dirty="0"/>
              <a:t>IB</a:t>
            </a:r>
            <a:r>
              <a:rPr lang="zh-CN" altLang="en-US" dirty="0"/>
              <a:t>的</a:t>
            </a:r>
            <a:r>
              <a:rPr lang="en-US" altLang="zh-CN" dirty="0"/>
              <a:t>RMDA</a:t>
            </a:r>
            <a:r>
              <a:rPr lang="zh-CN" altLang="en-US" dirty="0"/>
              <a:t>方案</a:t>
            </a:r>
            <a:endParaRPr lang="en-US" altLang="zh-CN" dirty="0"/>
          </a:p>
          <a:p>
            <a:r>
              <a:rPr lang="en-US" altLang="zh-CN" dirty="0"/>
              <a:t>2017.08.17	</a:t>
            </a:r>
            <a:r>
              <a:rPr lang="en-US" altLang="zh-CN" dirty="0" err="1"/>
              <a:t>TensorFlow</a:t>
            </a:r>
            <a:r>
              <a:rPr lang="zh-CN" altLang="en-US" dirty="0"/>
              <a:t> </a:t>
            </a:r>
            <a:r>
              <a:rPr lang="en-US" altLang="zh-CN" dirty="0"/>
              <a:t>1.3.0	</a:t>
            </a:r>
            <a:r>
              <a:rPr lang="zh-CN" altLang="en-US" dirty="0"/>
              <a:t>发布开箱即用的</a:t>
            </a:r>
            <a:r>
              <a:rPr lang="en-US" altLang="zh-CN" dirty="0"/>
              <a:t>Estimator</a:t>
            </a:r>
            <a:r>
              <a:rPr lang="zh-CN" altLang="en-US" dirty="0"/>
              <a:t>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920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62649963"/>
              </p:ext>
            </p:extLst>
          </p:nvPr>
        </p:nvGraphicFramePr>
        <p:xfrm>
          <a:off x="-1634827" y="494957"/>
          <a:ext cx="16690861" cy="5205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6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59172" y="1261968"/>
            <a:ext cx="978068" cy="403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59172" y="2340185"/>
            <a:ext cx="978068" cy="99544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主程序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59172" y="4009986"/>
            <a:ext cx="978068" cy="403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3948206" y="1665828"/>
            <a:ext cx="0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3948206" y="3335629"/>
            <a:ext cx="0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817271" y="2635977"/>
            <a:ext cx="978068" cy="403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库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4437240" y="2498501"/>
            <a:ext cx="869065" cy="137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17"/>
          <p:cNvCxnSpPr>
            <a:stCxn id="17" idx="2"/>
          </p:cNvCxnSpPr>
          <p:nvPr/>
        </p:nvCxnSpPr>
        <p:spPr>
          <a:xfrm rot="5400000">
            <a:off x="4803035" y="2674043"/>
            <a:ext cx="137476" cy="869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17"/>
          <p:cNvCxnSpPr>
            <a:stCxn id="5" idx="2"/>
            <a:endCxn id="5" idx="0"/>
          </p:cNvCxnSpPr>
          <p:nvPr/>
        </p:nvCxnSpPr>
        <p:spPr>
          <a:xfrm rot="5400000" flipH="1">
            <a:off x="3450484" y="2837907"/>
            <a:ext cx="995444" cy="12700"/>
          </a:xfrm>
          <a:prstGeom prst="bentConnector5">
            <a:avLst>
              <a:gd name="adj1" fmla="val -32021"/>
              <a:gd name="adj2" fmla="val 7070378"/>
              <a:gd name="adj3" fmla="val 1359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140383" y="1261968"/>
            <a:ext cx="978068" cy="403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140383" y="2340185"/>
            <a:ext cx="978068" cy="995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框架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140383" y="4009986"/>
            <a:ext cx="978068" cy="4038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5" idx="2"/>
            <a:endCxn id="36" idx="0"/>
          </p:cNvCxnSpPr>
          <p:nvPr/>
        </p:nvCxnSpPr>
        <p:spPr>
          <a:xfrm>
            <a:off x="7629417" y="1665828"/>
            <a:ext cx="0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2"/>
            <a:endCxn id="37" idx="0"/>
          </p:cNvCxnSpPr>
          <p:nvPr/>
        </p:nvCxnSpPr>
        <p:spPr>
          <a:xfrm>
            <a:off x="7629417" y="3335629"/>
            <a:ext cx="0" cy="67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498482" y="2635977"/>
            <a:ext cx="978068" cy="4038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子程序</a:t>
            </a:r>
            <a:endParaRPr lang="en-US" dirty="0"/>
          </a:p>
        </p:txBody>
      </p:sp>
      <p:cxnSp>
        <p:nvCxnSpPr>
          <p:cNvPr id="41" name="Straight Arrow Connector 17"/>
          <p:cNvCxnSpPr>
            <a:endCxn id="40" idx="0"/>
          </p:cNvCxnSpPr>
          <p:nvPr/>
        </p:nvCxnSpPr>
        <p:spPr>
          <a:xfrm>
            <a:off x="8118451" y="2498501"/>
            <a:ext cx="869065" cy="1374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7"/>
          <p:cNvCxnSpPr>
            <a:stCxn id="40" idx="2"/>
          </p:cNvCxnSpPr>
          <p:nvPr/>
        </p:nvCxnSpPr>
        <p:spPr>
          <a:xfrm rot="5400000">
            <a:off x="8484246" y="2674043"/>
            <a:ext cx="137476" cy="8690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17"/>
          <p:cNvCxnSpPr>
            <a:stCxn id="36" idx="2"/>
            <a:endCxn id="36" idx="0"/>
          </p:cNvCxnSpPr>
          <p:nvPr/>
        </p:nvCxnSpPr>
        <p:spPr>
          <a:xfrm rot="5400000" flipH="1">
            <a:off x="7131695" y="2837907"/>
            <a:ext cx="995444" cy="12700"/>
          </a:xfrm>
          <a:prstGeom prst="bentConnector5">
            <a:avLst>
              <a:gd name="adj1" fmla="val -32021"/>
              <a:gd name="adj2" fmla="val 7070378"/>
              <a:gd name="adj3" fmla="val 1359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346180" y="4718871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</a:t>
            </a:r>
            <a:r>
              <a:rPr lang="zh-CN" altLang="en-US" dirty="0" smtClean="0"/>
              <a:t>库模式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6905563" y="4718871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altLang="zh-CN" dirty="0" smtClean="0"/>
              <a:t>b</a:t>
            </a:r>
            <a:r>
              <a:rPr lang="en-US" dirty="0" smtClean="0"/>
              <a:t>) </a:t>
            </a:r>
            <a:r>
              <a:rPr lang="zh-CN" altLang="en-US" dirty="0" smtClean="0"/>
              <a:t>框架模式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964195" y="3528479"/>
            <a:ext cx="429055" cy="325286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9854278" y="301495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图例：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9964195" y="4019505"/>
            <a:ext cx="429055" cy="325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0411468" y="35080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用户代码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411468" y="40195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平台代码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153261" y="2338809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486623" y="2336231"/>
            <a:ext cx="8290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>
            <a:off x="2329873" y="4910568"/>
            <a:ext cx="72368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2329873" y="1811768"/>
            <a:ext cx="723685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063213" y="1970337"/>
            <a:ext cx="6257395" cy="374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(Python/C/C++/Java/Go …)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063213" y="1261910"/>
            <a:ext cx="6257395" cy="374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算法模型库</a:t>
            </a:r>
            <a:endParaRPr lang="en-US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3063213" y="712052"/>
            <a:ext cx="6257395" cy="374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人工智能应用程序</a:t>
            </a:r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2469574" y="1797638"/>
            <a:ext cx="461665" cy="3112929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dirty="0" err="1" smtClean="0"/>
              <a:t>TensorFlow</a:t>
            </a:r>
            <a:r>
              <a:rPr lang="zh-CN" altLang="en-US" dirty="0" smtClean="0"/>
              <a:t>项目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469573" y="571500"/>
            <a:ext cx="461665" cy="1226137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zh-CN" altLang="en-US" dirty="0" smtClean="0"/>
              <a:t>外围项目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063213" y="2536524"/>
            <a:ext cx="6257395" cy="2171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TensorFlow</a:t>
            </a:r>
            <a:r>
              <a:rPr lang="zh-CN" altLang="en-US" dirty="0" smtClean="0"/>
              <a:t>运行时核心库</a:t>
            </a:r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3258210" y="2911485"/>
            <a:ext cx="5867400" cy="374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分布式运行时</a:t>
            </a:r>
            <a:endParaRPr lang="en-US" altLang="zh-CN" dirty="0"/>
          </a:p>
        </p:txBody>
      </p:sp>
      <p:sp>
        <p:nvSpPr>
          <p:cNvPr id="50" name="Rectangle 49"/>
          <p:cNvSpPr/>
          <p:nvPr/>
        </p:nvSpPr>
        <p:spPr>
          <a:xfrm>
            <a:off x="3258210" y="3445015"/>
            <a:ext cx="5867400" cy="374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公共运行时</a:t>
            </a:r>
            <a:endParaRPr lang="en-US" altLang="zh-CN" dirty="0"/>
          </a:p>
        </p:txBody>
      </p:sp>
      <p:sp>
        <p:nvSpPr>
          <p:cNvPr id="51" name="Rectangle 50"/>
          <p:cNvSpPr/>
          <p:nvPr/>
        </p:nvSpPr>
        <p:spPr>
          <a:xfrm>
            <a:off x="3258210" y="3978545"/>
            <a:ext cx="5867400" cy="374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算子核函数</a:t>
            </a:r>
            <a:endParaRPr lang="en-US" altLang="zh-CN" dirty="0"/>
          </a:p>
        </p:txBody>
      </p:sp>
      <p:sp>
        <p:nvSpPr>
          <p:cNvPr id="52" name="Rectangle 51"/>
          <p:cNvSpPr/>
          <p:nvPr/>
        </p:nvSpPr>
        <p:spPr>
          <a:xfrm>
            <a:off x="3258211" y="4512075"/>
            <a:ext cx="2857294" cy="570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通信库</a:t>
            </a:r>
            <a:endParaRPr lang="en-US" altLang="zh-CN" dirty="0"/>
          </a:p>
        </p:txBody>
      </p:sp>
      <p:sp>
        <p:nvSpPr>
          <p:cNvPr id="57" name="Rectangle 56"/>
          <p:cNvSpPr/>
          <p:nvPr/>
        </p:nvSpPr>
        <p:spPr>
          <a:xfrm>
            <a:off x="6268316" y="4512074"/>
            <a:ext cx="2857294" cy="5709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计算库</a:t>
            </a:r>
            <a:endParaRPr lang="en-US" altLang="zh-CN" dirty="0"/>
          </a:p>
        </p:txBody>
      </p:sp>
      <p:sp>
        <p:nvSpPr>
          <p:cNvPr id="61" name="Rectangle 60"/>
          <p:cNvSpPr/>
          <p:nvPr/>
        </p:nvSpPr>
        <p:spPr>
          <a:xfrm>
            <a:off x="3063213" y="5241601"/>
            <a:ext cx="6257395" cy="374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操作系统</a:t>
            </a:r>
            <a:endParaRPr lang="en-US" altLang="zh-CN" dirty="0"/>
          </a:p>
        </p:txBody>
      </p:sp>
      <p:sp>
        <p:nvSpPr>
          <p:cNvPr id="62" name="Rectangle 61"/>
          <p:cNvSpPr/>
          <p:nvPr/>
        </p:nvSpPr>
        <p:spPr>
          <a:xfrm>
            <a:off x="3063212" y="5775129"/>
            <a:ext cx="6257395" cy="3749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en-US" dirty="0" smtClean="0"/>
          </a:p>
        </p:txBody>
      </p:sp>
      <p:sp>
        <p:nvSpPr>
          <p:cNvPr id="63" name="Rectangle 62"/>
          <p:cNvSpPr/>
          <p:nvPr/>
        </p:nvSpPr>
        <p:spPr>
          <a:xfrm>
            <a:off x="2468215" y="5083033"/>
            <a:ext cx="461665" cy="123612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zh-CN" altLang="en-US" dirty="0" smtClean="0"/>
              <a:t>基础设施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8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12540</TotalTime>
  <Words>143</Words>
  <Application>Microsoft Macintosh PowerPoint</Application>
  <PresentationFormat>Widescreen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Courier New</vt:lpstr>
      <vt:lpstr>Times New Roman</vt:lpstr>
      <vt:lpstr>宋体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</dc:creator>
  <cp:lastModifiedBy>Microsoft Office User</cp:lastModifiedBy>
  <cp:revision>407</cp:revision>
  <dcterms:created xsi:type="dcterms:W3CDTF">2016-11-10T15:12:24Z</dcterms:created>
  <dcterms:modified xsi:type="dcterms:W3CDTF">2017-12-31T09:39:29Z</dcterms:modified>
</cp:coreProperties>
</file>