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0"/>
  </p:normalViewPr>
  <p:slideViewPr>
    <p:cSldViewPr snapToGrid="0" snapToObjects="1">
      <p:cViewPr varScale="1">
        <p:scale>
          <a:sx n="90" d="100"/>
          <a:sy n="90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D148-AD0D-FE43-972E-9A9A4EF45F29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3DBF-917A-4F4B-A469-64EEA1B9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1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D148-AD0D-FE43-972E-9A9A4EF45F29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3DBF-917A-4F4B-A469-64EEA1B9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D148-AD0D-FE43-972E-9A9A4EF45F29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3DBF-917A-4F4B-A469-64EEA1B9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5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D148-AD0D-FE43-972E-9A9A4EF45F29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3DBF-917A-4F4B-A469-64EEA1B9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3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D148-AD0D-FE43-972E-9A9A4EF45F29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3DBF-917A-4F4B-A469-64EEA1B9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4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D148-AD0D-FE43-972E-9A9A4EF45F29}" type="datetimeFigureOut">
              <a:rPr lang="en-US" smtClean="0"/>
              <a:t>11/2/19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3DBF-917A-4F4B-A469-64EEA1B9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4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D148-AD0D-FE43-972E-9A9A4EF45F29}" type="datetimeFigureOut">
              <a:rPr lang="en-US" smtClean="0"/>
              <a:t>11/2/19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3DBF-917A-4F4B-A469-64EEA1B9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3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D148-AD0D-FE43-972E-9A9A4EF45F29}" type="datetimeFigureOut">
              <a:rPr lang="en-US" smtClean="0"/>
              <a:t>11/2/19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3DBF-917A-4F4B-A469-64EEA1B9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D148-AD0D-FE43-972E-9A9A4EF45F29}" type="datetimeFigureOut">
              <a:rPr lang="en-US" smtClean="0"/>
              <a:t>11/2/19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3DBF-917A-4F4B-A469-64EEA1B9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3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D148-AD0D-FE43-972E-9A9A4EF45F29}" type="datetimeFigureOut">
              <a:rPr lang="en-US" smtClean="0"/>
              <a:t>11/2/19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3DBF-917A-4F4B-A469-64EEA1B9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8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D148-AD0D-FE43-972E-9A9A4EF45F29}" type="datetimeFigureOut">
              <a:rPr lang="en-US" smtClean="0"/>
              <a:t>11/2/19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3DBF-917A-4F4B-A469-64EEA1B9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5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CD148-AD0D-FE43-972E-9A9A4EF45F29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43DBF-917A-4F4B-A469-64EEA1B9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8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307084"/>
            <a:ext cx="7907706" cy="517931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714499" y="2343151"/>
            <a:ext cx="3571871" cy="3414712"/>
          </a:xfrm>
          <a:prstGeom prst="roundRect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3087" y="5872163"/>
            <a:ext cx="35756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0070C0"/>
                </a:solidFill>
              </a:rPr>
              <a:t>Provide or define by OS</a:t>
            </a:r>
            <a:endParaRPr lang="en-US" sz="2500" b="1" dirty="0">
              <a:solidFill>
                <a:srgbClr val="0070C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510336" y="3709989"/>
            <a:ext cx="3240457" cy="2090737"/>
          </a:xfrm>
          <a:prstGeom prst="roundRect">
            <a:avLst/>
          </a:prstGeom>
          <a:noFill/>
          <a:ln w="127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42734" y="5882091"/>
            <a:ext cx="41728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FFC000"/>
                </a:solidFill>
              </a:rPr>
              <a:t>Defined by final user for how to handle specific event </a:t>
            </a:r>
            <a:endParaRPr lang="en-US" sz="25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225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2019-11-02T23:38:43Z</dcterms:created>
  <dcterms:modified xsi:type="dcterms:W3CDTF">2019-11-03T00:35:27Z</dcterms:modified>
</cp:coreProperties>
</file>