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F4D57BDD-E64A-4D27-8978-82FFCA18A12C}" type="datetimeFigureOut">
              <a:rPr lang="en-US" smtClean="0"/>
              <a:pPr/>
              <a:t>12/1/2023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547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12/1/2023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49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4D57BDD-E64A-4D27-8978-82FFCA18A12C}" type="datetimeFigureOut">
              <a:rPr lang="en-US" smtClean="0"/>
              <a:pPr/>
              <a:t>12/1/2023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9434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4D57BDD-E64A-4D27-8978-82FFCA18A12C}" type="datetimeFigureOut">
              <a:rPr lang="en-US" smtClean="0"/>
              <a:pPr/>
              <a:t>12/1/2023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817538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4D57BDD-E64A-4D27-8978-82FFCA18A12C}" type="datetimeFigureOut">
              <a:rPr lang="en-US" smtClean="0"/>
              <a:pPr/>
              <a:t>12/1/2023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5317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12/1/2023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4937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12/1/2023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6493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12/1/2023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1166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4D57BDD-E64A-4D27-8978-82FFCA18A12C}" type="datetimeFigureOut">
              <a:rPr lang="en-US" smtClean="0"/>
              <a:pPr/>
              <a:t>12/1/2023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076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12/1/2023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079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4D57BDD-E64A-4D27-8978-82FFCA18A12C}" type="datetimeFigureOut">
              <a:rPr lang="en-US" smtClean="0"/>
              <a:pPr/>
              <a:t>12/1/2023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640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12/1/2023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892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12/1/2023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352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12/1/2023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491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12/1/2023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723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12/1/2023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579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12/1/2023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894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12/1/2023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9746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  <p:sldLayoutId id="2147483723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7" Type="http://schemas.openxmlformats.org/officeDocument/2006/relationships/image" Target="../media/image16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eonfény lézermutató igazítása háromszög alakban">
            <a:extLst>
              <a:ext uri="{FF2B5EF4-FFF2-40B4-BE49-F238E27FC236}">
                <a16:creationId xmlns:a16="http://schemas.microsoft.com/office/drawing/2014/main" id="{F996A2E8-3A3C-1ADE-C186-EF37FF6440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3915" b="6085"/>
          <a:stretch/>
        </p:blipFill>
        <p:spPr>
          <a:xfrm>
            <a:off x="20" y="10"/>
            <a:ext cx="12191980" cy="6095990"/>
          </a:xfrm>
          <a:custGeom>
            <a:avLst/>
            <a:gdLst/>
            <a:ahLst/>
            <a:cxnLst/>
            <a:rect l="l" t="t" r="r" b="b"/>
            <a:pathLst>
              <a:path w="12192000" h="6096000">
                <a:moveTo>
                  <a:pt x="7230262" y="5906862"/>
                </a:moveTo>
                <a:lnTo>
                  <a:pt x="7197115" y="5913338"/>
                </a:lnTo>
                <a:lnTo>
                  <a:pt x="7214545" y="5911744"/>
                </a:lnTo>
                <a:cubicBezTo>
                  <a:pt x="7220308" y="5910958"/>
                  <a:pt x="7225785" y="5909624"/>
                  <a:pt x="7230262" y="5906862"/>
                </a:cubicBezTo>
                <a:close/>
                <a:moveTo>
                  <a:pt x="7009120" y="5850263"/>
                </a:moveTo>
                <a:lnTo>
                  <a:pt x="7021563" y="5861355"/>
                </a:lnTo>
                <a:lnTo>
                  <a:pt x="7021563" y="5861354"/>
                </a:lnTo>
                <a:close/>
                <a:moveTo>
                  <a:pt x="7768443" y="5742074"/>
                </a:moveTo>
                <a:lnTo>
                  <a:pt x="7768443" y="5742075"/>
                </a:lnTo>
                <a:lnTo>
                  <a:pt x="7792447" y="5764553"/>
                </a:lnTo>
                <a:cubicBezTo>
                  <a:pt x="7785969" y="5758457"/>
                  <a:pt x="7779301" y="5752361"/>
                  <a:pt x="7768443" y="5742074"/>
                </a:cubicBezTo>
                <a:close/>
                <a:moveTo>
                  <a:pt x="4038748" y="5739955"/>
                </a:moveTo>
                <a:lnTo>
                  <a:pt x="4030517" y="5751599"/>
                </a:lnTo>
                <a:cubicBezTo>
                  <a:pt x="4026230" y="5759505"/>
                  <a:pt x="4021242" y="5765745"/>
                  <a:pt x="4015609" y="5770450"/>
                </a:cubicBezTo>
                <a:lnTo>
                  <a:pt x="3996845" y="5780104"/>
                </a:lnTo>
                <a:cubicBezTo>
                  <a:pt x="4010562" y="5776555"/>
                  <a:pt x="4021944" y="5767411"/>
                  <a:pt x="4030518" y="5751599"/>
                </a:cubicBezTo>
                <a:close/>
                <a:moveTo>
                  <a:pt x="6245343" y="5736549"/>
                </a:moveTo>
                <a:lnTo>
                  <a:pt x="6274406" y="5743345"/>
                </a:lnTo>
                <a:lnTo>
                  <a:pt x="6291247" y="5749662"/>
                </a:lnTo>
                <a:lnTo>
                  <a:pt x="6291385" y="5749714"/>
                </a:lnTo>
                <a:lnTo>
                  <a:pt x="6306284" y="5755552"/>
                </a:lnTo>
                <a:lnTo>
                  <a:pt x="6308075" y="5755968"/>
                </a:lnTo>
                <a:lnTo>
                  <a:pt x="6313855" y="5758133"/>
                </a:lnTo>
                <a:cubicBezTo>
                  <a:pt x="6321454" y="5760521"/>
                  <a:pt x="6329151" y="5762258"/>
                  <a:pt x="6337048" y="5762696"/>
                </a:cubicBezTo>
                <a:lnTo>
                  <a:pt x="6308075" y="5755968"/>
                </a:lnTo>
                <a:lnTo>
                  <a:pt x="6291385" y="5749714"/>
                </a:lnTo>
                <a:lnTo>
                  <a:pt x="6276197" y="5743764"/>
                </a:lnTo>
                <a:lnTo>
                  <a:pt x="6274406" y="5743345"/>
                </a:lnTo>
                <a:lnTo>
                  <a:pt x="6268613" y="5741171"/>
                </a:lnTo>
                <a:cubicBezTo>
                  <a:pt x="6260996" y="5738770"/>
                  <a:pt x="6253273" y="5737013"/>
                  <a:pt x="6245343" y="5736549"/>
                </a:cubicBezTo>
                <a:close/>
                <a:moveTo>
                  <a:pt x="6558837" y="5706717"/>
                </a:moveTo>
                <a:cubicBezTo>
                  <a:pt x="6548970" y="5706068"/>
                  <a:pt x="6539355" y="5706473"/>
                  <a:pt x="6529984" y="5708163"/>
                </a:cubicBezTo>
                <a:lnTo>
                  <a:pt x="6589207" y="5711593"/>
                </a:lnTo>
                <a:cubicBezTo>
                  <a:pt x="6578825" y="5709068"/>
                  <a:pt x="6568705" y="5707366"/>
                  <a:pt x="6558837" y="5706717"/>
                </a:cubicBezTo>
                <a:close/>
                <a:moveTo>
                  <a:pt x="4834454" y="5646059"/>
                </a:moveTo>
                <a:cubicBezTo>
                  <a:pt x="4849504" y="5662538"/>
                  <a:pt x="4866316" y="5668776"/>
                  <a:pt x="4883986" y="5670301"/>
                </a:cubicBezTo>
                <a:lnTo>
                  <a:pt x="4858238" y="5663787"/>
                </a:lnTo>
                <a:cubicBezTo>
                  <a:pt x="4849945" y="5659978"/>
                  <a:pt x="4841980" y="5654298"/>
                  <a:pt x="4834454" y="5646059"/>
                </a:cubicBezTo>
                <a:close/>
                <a:moveTo>
                  <a:pt x="5056443" y="5643725"/>
                </a:moveTo>
                <a:lnTo>
                  <a:pt x="5072588" y="5644505"/>
                </a:lnTo>
                <a:cubicBezTo>
                  <a:pt x="5078053" y="5645963"/>
                  <a:pt x="5083590" y="5648726"/>
                  <a:pt x="5089162" y="5653107"/>
                </a:cubicBezTo>
                <a:cubicBezTo>
                  <a:pt x="5078019" y="5644344"/>
                  <a:pt x="5067015" y="5642058"/>
                  <a:pt x="5056443" y="5643725"/>
                </a:cubicBezTo>
                <a:close/>
                <a:moveTo>
                  <a:pt x="739852" y="5343843"/>
                </a:moveTo>
                <a:cubicBezTo>
                  <a:pt x="733899" y="5350392"/>
                  <a:pt x="728660" y="5358013"/>
                  <a:pt x="724278" y="5365062"/>
                </a:cubicBezTo>
                <a:cubicBezTo>
                  <a:pt x="719849" y="5372206"/>
                  <a:pt x="714527" y="5377552"/>
                  <a:pt x="708621" y="5381222"/>
                </a:cubicBezTo>
                <a:lnTo>
                  <a:pt x="691439" y="5386697"/>
                </a:lnTo>
                <a:lnTo>
                  <a:pt x="708622" y="5381222"/>
                </a:lnTo>
                <a:cubicBezTo>
                  <a:pt x="714527" y="5377552"/>
                  <a:pt x="719849" y="5372206"/>
                  <a:pt x="724279" y="5365062"/>
                </a:cubicBezTo>
                <a:cubicBezTo>
                  <a:pt x="728660" y="5358013"/>
                  <a:pt x="733899" y="5350392"/>
                  <a:pt x="739852" y="5343843"/>
                </a:cubicBezTo>
                <a:close/>
                <a:moveTo>
                  <a:pt x="8934151" y="5275333"/>
                </a:moveTo>
                <a:cubicBezTo>
                  <a:pt x="8940248" y="5280573"/>
                  <a:pt x="8947058" y="5285906"/>
                  <a:pt x="8954249" y="5290264"/>
                </a:cubicBezTo>
                <a:lnTo>
                  <a:pt x="8962389" y="5293563"/>
                </a:lnTo>
                <a:lnTo>
                  <a:pt x="8954250" y="5290264"/>
                </a:lnTo>
                <a:cubicBezTo>
                  <a:pt x="8947058" y="5285906"/>
                  <a:pt x="8940248" y="5280573"/>
                  <a:pt x="8934151" y="5275333"/>
                </a:cubicBezTo>
                <a:close/>
                <a:moveTo>
                  <a:pt x="2314816" y="5273737"/>
                </a:moveTo>
                <a:cubicBezTo>
                  <a:pt x="2309720" y="5274714"/>
                  <a:pt x="2304339" y="5276762"/>
                  <a:pt x="2300909" y="5279143"/>
                </a:cubicBezTo>
                <a:cubicBezTo>
                  <a:pt x="2267856" y="5302385"/>
                  <a:pt x="2242281" y="5314291"/>
                  <a:pt x="2216515" y="5314887"/>
                </a:cubicBezTo>
                <a:cubicBezTo>
                  <a:pt x="2242281" y="5314291"/>
                  <a:pt x="2267856" y="5302385"/>
                  <a:pt x="2300910" y="5279143"/>
                </a:cubicBezTo>
                <a:close/>
                <a:moveTo>
                  <a:pt x="1916629" y="5252000"/>
                </a:moveTo>
                <a:lnTo>
                  <a:pt x="1907132" y="5255330"/>
                </a:lnTo>
                <a:lnTo>
                  <a:pt x="1866619" y="5265015"/>
                </a:lnTo>
                <a:lnTo>
                  <a:pt x="1907133" y="5255330"/>
                </a:lnTo>
                <a:close/>
                <a:moveTo>
                  <a:pt x="2058204" y="5241232"/>
                </a:moveTo>
                <a:cubicBezTo>
                  <a:pt x="2076636" y="5242946"/>
                  <a:pt x="2095174" y="5243803"/>
                  <a:pt x="2108194" y="5255939"/>
                </a:cubicBezTo>
                <a:cubicBezTo>
                  <a:pt x="2095175" y="5243803"/>
                  <a:pt x="2076636" y="5242946"/>
                  <a:pt x="2058204" y="5241232"/>
                </a:cubicBezTo>
                <a:close/>
                <a:moveTo>
                  <a:pt x="0" y="0"/>
                </a:moveTo>
                <a:lnTo>
                  <a:pt x="12191456" y="0"/>
                </a:lnTo>
                <a:lnTo>
                  <a:pt x="12191456" y="873938"/>
                </a:lnTo>
                <a:lnTo>
                  <a:pt x="12192000" y="873938"/>
                </a:lnTo>
                <a:lnTo>
                  <a:pt x="12192000" y="3249107"/>
                </a:lnTo>
                <a:cubicBezTo>
                  <a:pt x="12192000" y="3264730"/>
                  <a:pt x="12192000" y="3274255"/>
                  <a:pt x="12192000" y="3283970"/>
                </a:cubicBezTo>
                <a:lnTo>
                  <a:pt x="12192000" y="3681702"/>
                </a:lnTo>
                <a:lnTo>
                  <a:pt x="12160947" y="3710323"/>
                </a:lnTo>
                <a:cubicBezTo>
                  <a:pt x="12118083" y="3731849"/>
                  <a:pt x="12072360" y="3751282"/>
                  <a:pt x="12026448" y="3770523"/>
                </a:cubicBezTo>
                <a:cubicBezTo>
                  <a:pt x="12013114" y="3776049"/>
                  <a:pt x="11998443" y="3779097"/>
                  <a:pt x="11986443" y="3786526"/>
                </a:cubicBezTo>
                <a:cubicBezTo>
                  <a:pt x="11931195" y="3820436"/>
                  <a:pt x="11877664" y="3857014"/>
                  <a:pt x="11821656" y="3889591"/>
                </a:cubicBezTo>
                <a:cubicBezTo>
                  <a:pt x="11763931" y="3923310"/>
                  <a:pt x="11712304" y="3963126"/>
                  <a:pt x="11672489" y="4017039"/>
                </a:cubicBezTo>
                <a:cubicBezTo>
                  <a:pt x="11635529" y="4067143"/>
                  <a:pt x="11599714" y="4118007"/>
                  <a:pt x="11562947" y="4168300"/>
                </a:cubicBezTo>
                <a:cubicBezTo>
                  <a:pt x="11553613" y="4181065"/>
                  <a:pt x="11545039" y="4196115"/>
                  <a:pt x="11532275" y="4204307"/>
                </a:cubicBezTo>
                <a:cubicBezTo>
                  <a:pt x="11505795" y="4221452"/>
                  <a:pt x="11476838" y="4235359"/>
                  <a:pt x="11448453" y="4249457"/>
                </a:cubicBezTo>
                <a:cubicBezTo>
                  <a:pt x="11424069" y="4261459"/>
                  <a:pt x="11398160" y="4270411"/>
                  <a:pt x="11374346" y="4283366"/>
                </a:cubicBezTo>
                <a:cubicBezTo>
                  <a:pt x="11355296" y="4293655"/>
                  <a:pt x="11338339" y="4307943"/>
                  <a:pt x="11320623" y="4320897"/>
                </a:cubicBezTo>
                <a:cubicBezTo>
                  <a:pt x="11305192" y="4332136"/>
                  <a:pt x="11288238" y="4341852"/>
                  <a:pt x="11275283" y="4355378"/>
                </a:cubicBezTo>
                <a:cubicBezTo>
                  <a:pt x="11243658" y="4388145"/>
                  <a:pt x="11211843" y="4420340"/>
                  <a:pt x="11172600" y="4444536"/>
                </a:cubicBezTo>
                <a:cubicBezTo>
                  <a:pt x="11133927" y="4468538"/>
                  <a:pt x="11097350" y="4495401"/>
                  <a:pt x="11058869" y="4519786"/>
                </a:cubicBezTo>
                <a:cubicBezTo>
                  <a:pt x="11021146" y="4543599"/>
                  <a:pt x="10987046" y="4569697"/>
                  <a:pt x="10967423" y="4611991"/>
                </a:cubicBezTo>
                <a:cubicBezTo>
                  <a:pt x="10958661" y="4630659"/>
                  <a:pt x="10946279" y="4651044"/>
                  <a:pt x="10929704" y="4661903"/>
                </a:cubicBezTo>
                <a:cubicBezTo>
                  <a:pt x="10906081" y="4677334"/>
                  <a:pt x="10876171" y="4682859"/>
                  <a:pt x="10850453" y="4696003"/>
                </a:cubicBezTo>
                <a:cubicBezTo>
                  <a:pt x="10820162" y="4711434"/>
                  <a:pt x="10785111" y="4724770"/>
                  <a:pt x="10764534" y="4749345"/>
                </a:cubicBezTo>
                <a:cubicBezTo>
                  <a:pt x="10746246" y="4771255"/>
                  <a:pt x="10727767" y="4788399"/>
                  <a:pt x="10703573" y="4802305"/>
                </a:cubicBezTo>
                <a:cubicBezTo>
                  <a:pt x="10686617" y="4812022"/>
                  <a:pt x="10674046" y="4829738"/>
                  <a:pt x="10656519" y="4837740"/>
                </a:cubicBezTo>
                <a:cubicBezTo>
                  <a:pt x="10633467" y="4848409"/>
                  <a:pt x="10610225" y="4856791"/>
                  <a:pt x="10590031" y="4873366"/>
                </a:cubicBezTo>
                <a:cubicBezTo>
                  <a:pt x="10569075" y="4890510"/>
                  <a:pt x="10545263" y="4904036"/>
                  <a:pt x="10523354" y="4920039"/>
                </a:cubicBezTo>
                <a:cubicBezTo>
                  <a:pt x="10511734" y="4928611"/>
                  <a:pt x="10502208" y="4939851"/>
                  <a:pt x="10490969" y="4948806"/>
                </a:cubicBezTo>
                <a:cubicBezTo>
                  <a:pt x="10470394" y="4965188"/>
                  <a:pt x="10449438" y="4981191"/>
                  <a:pt x="10428291" y="4996622"/>
                </a:cubicBezTo>
                <a:cubicBezTo>
                  <a:pt x="10407146" y="5012055"/>
                  <a:pt x="10386952" y="5029961"/>
                  <a:pt x="10363709" y="5041201"/>
                </a:cubicBezTo>
                <a:cubicBezTo>
                  <a:pt x="10324086" y="5060251"/>
                  <a:pt x="10280840" y="5071682"/>
                  <a:pt x="10242357" y="5092257"/>
                </a:cubicBezTo>
                <a:cubicBezTo>
                  <a:pt x="10203304" y="5113211"/>
                  <a:pt x="10166536" y="5139503"/>
                  <a:pt x="10131863" y="5167315"/>
                </a:cubicBezTo>
                <a:cubicBezTo>
                  <a:pt x="10104430" y="5189224"/>
                  <a:pt x="10078713" y="5210943"/>
                  <a:pt x="10044230" y="5222182"/>
                </a:cubicBezTo>
                <a:cubicBezTo>
                  <a:pt x="10024990" y="5228470"/>
                  <a:pt x="10004797" y="5242186"/>
                  <a:pt x="9993175" y="5258189"/>
                </a:cubicBezTo>
                <a:cubicBezTo>
                  <a:pt x="9968027" y="5293049"/>
                  <a:pt x="9935832" y="5317626"/>
                  <a:pt x="9899446" y="5338582"/>
                </a:cubicBezTo>
                <a:cubicBezTo>
                  <a:pt x="9850865" y="5366776"/>
                  <a:pt x="9802858" y="5395543"/>
                  <a:pt x="9754088" y="5423166"/>
                </a:cubicBezTo>
                <a:cubicBezTo>
                  <a:pt x="9725323" y="5439551"/>
                  <a:pt x="9696749" y="5456885"/>
                  <a:pt x="9666265" y="5468888"/>
                </a:cubicBezTo>
                <a:cubicBezTo>
                  <a:pt x="9603971" y="5493655"/>
                  <a:pt x="9540152" y="5514799"/>
                  <a:pt x="9477283" y="5537851"/>
                </a:cubicBezTo>
                <a:cubicBezTo>
                  <a:pt x="9456709" y="5545280"/>
                  <a:pt x="9437278" y="5555949"/>
                  <a:pt x="9416321" y="5562426"/>
                </a:cubicBezTo>
                <a:cubicBezTo>
                  <a:pt x="9393650" y="5569475"/>
                  <a:pt x="9369267" y="5571571"/>
                  <a:pt x="9346597" y="5578619"/>
                </a:cubicBezTo>
                <a:cubicBezTo>
                  <a:pt x="9308875" y="5590240"/>
                  <a:pt x="9272298" y="5605101"/>
                  <a:pt x="9234579" y="5616911"/>
                </a:cubicBezTo>
                <a:cubicBezTo>
                  <a:pt x="9161805" y="5639582"/>
                  <a:pt x="9088840" y="5661299"/>
                  <a:pt x="9015878" y="5682826"/>
                </a:cubicBezTo>
                <a:cubicBezTo>
                  <a:pt x="9000257" y="5687399"/>
                  <a:pt x="8983301" y="5687970"/>
                  <a:pt x="8967871" y="5692923"/>
                </a:cubicBezTo>
                <a:cubicBezTo>
                  <a:pt x="8926911" y="5706259"/>
                  <a:pt x="8886142" y="5720736"/>
                  <a:pt x="8845565" y="5735407"/>
                </a:cubicBezTo>
                <a:cubicBezTo>
                  <a:pt x="8820990" y="5744361"/>
                  <a:pt x="8796985" y="5755409"/>
                  <a:pt x="8772219" y="5763982"/>
                </a:cubicBezTo>
                <a:cubicBezTo>
                  <a:pt x="8752407" y="5770840"/>
                  <a:pt x="8732023" y="5776174"/>
                  <a:pt x="8711448" y="5780366"/>
                </a:cubicBezTo>
                <a:cubicBezTo>
                  <a:pt x="8693731" y="5783986"/>
                  <a:pt x="8675253" y="5783603"/>
                  <a:pt x="8657726" y="5787986"/>
                </a:cubicBezTo>
                <a:cubicBezTo>
                  <a:pt x="8610288" y="5799797"/>
                  <a:pt x="8563425" y="5813133"/>
                  <a:pt x="8516369" y="5825705"/>
                </a:cubicBezTo>
                <a:cubicBezTo>
                  <a:pt x="8497511" y="5830659"/>
                  <a:pt x="8478269" y="5834280"/>
                  <a:pt x="8459979" y="5840566"/>
                </a:cubicBezTo>
                <a:cubicBezTo>
                  <a:pt x="8411019" y="5857141"/>
                  <a:pt x="8362822" y="5875999"/>
                  <a:pt x="8313671" y="5891622"/>
                </a:cubicBezTo>
                <a:cubicBezTo>
                  <a:pt x="8272903" y="5904576"/>
                  <a:pt x="8230992" y="5913910"/>
                  <a:pt x="8189651" y="5925341"/>
                </a:cubicBezTo>
                <a:cubicBezTo>
                  <a:pt x="8172124" y="5930295"/>
                  <a:pt x="8155359" y="5937343"/>
                  <a:pt x="8137835" y="5941534"/>
                </a:cubicBezTo>
                <a:cubicBezTo>
                  <a:pt x="8098590" y="5951059"/>
                  <a:pt x="8058774" y="5959059"/>
                  <a:pt x="8019339" y="5968586"/>
                </a:cubicBezTo>
                <a:cubicBezTo>
                  <a:pt x="7996859" y="5974110"/>
                  <a:pt x="7975142" y="5984017"/>
                  <a:pt x="7952280" y="5987637"/>
                </a:cubicBezTo>
                <a:cubicBezTo>
                  <a:pt x="7897987" y="5996209"/>
                  <a:pt x="7843311" y="6002305"/>
                  <a:pt x="7788636" y="6009163"/>
                </a:cubicBezTo>
                <a:cubicBezTo>
                  <a:pt x="7732247" y="6016211"/>
                  <a:pt x="7676047" y="6023642"/>
                  <a:pt x="7619655" y="6029928"/>
                </a:cubicBezTo>
                <a:cubicBezTo>
                  <a:pt x="7588795" y="6033168"/>
                  <a:pt x="7557742" y="6033738"/>
                  <a:pt x="7526880" y="6036786"/>
                </a:cubicBezTo>
                <a:cubicBezTo>
                  <a:pt x="7499828" y="6039455"/>
                  <a:pt x="7472967" y="6044407"/>
                  <a:pt x="7445916" y="6047647"/>
                </a:cubicBezTo>
                <a:cubicBezTo>
                  <a:pt x="7422483" y="6050313"/>
                  <a:pt x="7398860" y="6051837"/>
                  <a:pt x="7375428" y="6054505"/>
                </a:cubicBezTo>
                <a:cubicBezTo>
                  <a:pt x="7337899" y="6058885"/>
                  <a:pt x="7300559" y="6063839"/>
                  <a:pt x="7263220" y="6068411"/>
                </a:cubicBezTo>
                <a:cubicBezTo>
                  <a:pt x="7247599" y="6070126"/>
                  <a:pt x="7231214" y="6074888"/>
                  <a:pt x="7216547" y="6072032"/>
                </a:cubicBezTo>
                <a:cubicBezTo>
                  <a:pt x="7179587" y="6064791"/>
                  <a:pt x="7143199" y="6066887"/>
                  <a:pt x="7106432" y="6071840"/>
                </a:cubicBezTo>
                <a:cubicBezTo>
                  <a:pt x="7093860" y="6073555"/>
                  <a:pt x="7080334" y="6073174"/>
                  <a:pt x="7068141" y="6069936"/>
                </a:cubicBezTo>
                <a:cubicBezTo>
                  <a:pt x="7043184" y="6063457"/>
                  <a:pt x="7018991" y="6054313"/>
                  <a:pt x="6994415" y="6046313"/>
                </a:cubicBezTo>
                <a:cubicBezTo>
                  <a:pt x="6991747" y="6045361"/>
                  <a:pt x="6988509" y="6045169"/>
                  <a:pt x="6985653" y="6044599"/>
                </a:cubicBezTo>
                <a:cubicBezTo>
                  <a:pt x="6969457" y="6041359"/>
                  <a:pt x="6953457" y="6038120"/>
                  <a:pt x="6937263" y="6035263"/>
                </a:cubicBezTo>
                <a:cubicBezTo>
                  <a:pt x="6928501" y="6033738"/>
                  <a:pt x="6919547" y="6033549"/>
                  <a:pt x="6910782" y="6032214"/>
                </a:cubicBezTo>
                <a:cubicBezTo>
                  <a:pt x="6876872" y="6026880"/>
                  <a:pt x="6839534" y="6035834"/>
                  <a:pt x="6810195" y="6012784"/>
                </a:cubicBezTo>
                <a:cubicBezTo>
                  <a:pt x="6791144" y="5997923"/>
                  <a:pt x="6772665" y="6001353"/>
                  <a:pt x="6752283" y="6003639"/>
                </a:cubicBezTo>
                <a:cubicBezTo>
                  <a:pt x="6736851" y="6005353"/>
                  <a:pt x="6721038" y="6004782"/>
                  <a:pt x="6705417" y="6004974"/>
                </a:cubicBezTo>
                <a:cubicBezTo>
                  <a:pt x="6677984" y="6005543"/>
                  <a:pt x="6650551" y="6005735"/>
                  <a:pt x="6623118" y="6006687"/>
                </a:cubicBezTo>
                <a:cubicBezTo>
                  <a:pt x="6614353" y="6007067"/>
                  <a:pt x="6605401" y="6011832"/>
                  <a:pt x="6596828" y="6011070"/>
                </a:cubicBezTo>
                <a:cubicBezTo>
                  <a:pt x="6557201" y="6007449"/>
                  <a:pt x="6517576" y="6001734"/>
                  <a:pt x="6477951" y="5998495"/>
                </a:cubicBezTo>
                <a:cubicBezTo>
                  <a:pt x="6455472" y="5996591"/>
                  <a:pt x="6432420" y="6000209"/>
                  <a:pt x="6410131" y="5997543"/>
                </a:cubicBezTo>
                <a:cubicBezTo>
                  <a:pt x="6384414" y="5994495"/>
                  <a:pt x="6359268" y="5986685"/>
                  <a:pt x="6333739" y="5981920"/>
                </a:cubicBezTo>
                <a:cubicBezTo>
                  <a:pt x="6326691" y="5980589"/>
                  <a:pt x="6318880" y="5982303"/>
                  <a:pt x="6311449" y="5982682"/>
                </a:cubicBezTo>
                <a:cubicBezTo>
                  <a:pt x="6303068" y="5983064"/>
                  <a:pt x="6294876" y="5983826"/>
                  <a:pt x="6286493" y="5984017"/>
                </a:cubicBezTo>
                <a:cubicBezTo>
                  <a:pt x="6260964" y="5984399"/>
                  <a:pt x="6235437" y="5983826"/>
                  <a:pt x="6209909" y="5985161"/>
                </a:cubicBezTo>
                <a:cubicBezTo>
                  <a:pt x="6194288" y="5985922"/>
                  <a:pt x="6177905" y="5993733"/>
                  <a:pt x="6163425" y="5990874"/>
                </a:cubicBezTo>
                <a:cubicBezTo>
                  <a:pt x="6133897" y="5985351"/>
                  <a:pt x="6104368" y="5997733"/>
                  <a:pt x="6074842" y="5987447"/>
                </a:cubicBezTo>
                <a:cubicBezTo>
                  <a:pt x="6065695" y="5984399"/>
                  <a:pt x="6053124" y="5992019"/>
                  <a:pt x="6042072" y="5992399"/>
                </a:cubicBezTo>
                <a:cubicBezTo>
                  <a:pt x="6014449" y="5993351"/>
                  <a:pt x="5986828" y="5993161"/>
                  <a:pt x="5959204" y="5992971"/>
                </a:cubicBezTo>
                <a:cubicBezTo>
                  <a:pt x="5934438" y="5992781"/>
                  <a:pt x="5908719" y="5995447"/>
                  <a:pt x="5884906" y="5990113"/>
                </a:cubicBezTo>
                <a:cubicBezTo>
                  <a:pt x="5859949" y="5984399"/>
                  <a:pt x="5837471" y="5985161"/>
                  <a:pt x="5813275" y="5991637"/>
                </a:cubicBezTo>
                <a:cubicBezTo>
                  <a:pt x="5796702" y="5996019"/>
                  <a:pt x="5779174" y="5996591"/>
                  <a:pt x="5762029" y="5997923"/>
                </a:cubicBezTo>
                <a:cubicBezTo>
                  <a:pt x="5743551" y="5999447"/>
                  <a:pt x="5723166" y="5995447"/>
                  <a:pt x="5706401" y="6001734"/>
                </a:cubicBezTo>
                <a:cubicBezTo>
                  <a:pt x="5656488" y="6020403"/>
                  <a:pt x="5605244" y="6024403"/>
                  <a:pt x="5553045" y="6024403"/>
                </a:cubicBezTo>
                <a:cubicBezTo>
                  <a:pt x="5543518" y="6024403"/>
                  <a:pt x="5533802" y="6021738"/>
                  <a:pt x="5524660" y="6018880"/>
                </a:cubicBezTo>
                <a:cubicBezTo>
                  <a:pt x="5471316" y="6001734"/>
                  <a:pt x="5417784" y="6003257"/>
                  <a:pt x="5363491" y="6013736"/>
                </a:cubicBezTo>
                <a:cubicBezTo>
                  <a:pt x="5352250" y="6016022"/>
                  <a:pt x="5339677" y="6016403"/>
                  <a:pt x="5328438" y="6014118"/>
                </a:cubicBezTo>
                <a:cubicBezTo>
                  <a:pt x="5296812" y="6007449"/>
                  <a:pt x="5266141" y="5996399"/>
                  <a:pt x="5234326" y="5991637"/>
                </a:cubicBezTo>
                <a:cubicBezTo>
                  <a:pt x="5181748" y="5983826"/>
                  <a:pt x="5136216" y="6010115"/>
                  <a:pt x="5089162" y="6027262"/>
                </a:cubicBezTo>
                <a:cubicBezTo>
                  <a:pt x="5044391" y="6043455"/>
                  <a:pt x="5006292" y="6080032"/>
                  <a:pt x="4953328" y="6071840"/>
                </a:cubicBezTo>
                <a:cubicBezTo>
                  <a:pt x="4947996" y="6071078"/>
                  <a:pt x="4942089" y="6076222"/>
                  <a:pt x="4936184" y="6077555"/>
                </a:cubicBezTo>
                <a:cubicBezTo>
                  <a:pt x="4919991" y="6081176"/>
                  <a:pt x="4903799" y="6085555"/>
                  <a:pt x="4887415" y="6087272"/>
                </a:cubicBezTo>
                <a:cubicBezTo>
                  <a:pt x="4867412" y="6089558"/>
                  <a:pt x="4847027" y="6088797"/>
                  <a:pt x="4827024" y="6090701"/>
                </a:cubicBezTo>
                <a:cubicBezTo>
                  <a:pt x="4814165" y="6091844"/>
                  <a:pt x="4801401" y="6093939"/>
                  <a:pt x="4788661" y="6095749"/>
                </a:cubicBezTo>
                <a:lnTo>
                  <a:pt x="4785776" y="6096000"/>
                </a:lnTo>
                <a:lnTo>
                  <a:pt x="4726469" y="6096000"/>
                </a:lnTo>
                <a:lnTo>
                  <a:pt x="4719697" y="6095130"/>
                </a:lnTo>
                <a:cubicBezTo>
                  <a:pt x="4709481" y="6092939"/>
                  <a:pt x="4699289" y="6090320"/>
                  <a:pt x="4689098" y="6088605"/>
                </a:cubicBezTo>
                <a:cubicBezTo>
                  <a:pt x="4660331" y="6083842"/>
                  <a:pt x="4628705" y="6085176"/>
                  <a:pt x="4603368" y="6072984"/>
                </a:cubicBezTo>
                <a:cubicBezTo>
                  <a:pt x="4576318" y="6060029"/>
                  <a:pt x="4550599" y="6054123"/>
                  <a:pt x="4522596" y="6058123"/>
                </a:cubicBezTo>
                <a:cubicBezTo>
                  <a:pt x="4513260" y="6059457"/>
                  <a:pt x="4501257" y="6067459"/>
                  <a:pt x="4497068" y="6075649"/>
                </a:cubicBezTo>
                <a:cubicBezTo>
                  <a:pt x="4487731" y="6093938"/>
                  <a:pt x="4474969" y="6097178"/>
                  <a:pt x="4457632" y="6090890"/>
                </a:cubicBezTo>
                <a:cubicBezTo>
                  <a:pt x="4442581" y="6085555"/>
                  <a:pt x="4424104" y="6082890"/>
                  <a:pt x="4413817" y="6072601"/>
                </a:cubicBezTo>
                <a:cubicBezTo>
                  <a:pt x="4384668" y="6043455"/>
                  <a:pt x="4347518" y="6042503"/>
                  <a:pt x="4311323" y="6034693"/>
                </a:cubicBezTo>
                <a:cubicBezTo>
                  <a:pt x="4289227" y="6029928"/>
                  <a:pt x="4268649" y="6029738"/>
                  <a:pt x="4246551" y="6032976"/>
                </a:cubicBezTo>
                <a:cubicBezTo>
                  <a:pt x="4198546" y="6040216"/>
                  <a:pt x="4151870" y="6029928"/>
                  <a:pt x="4105766" y="6016784"/>
                </a:cubicBezTo>
                <a:cubicBezTo>
                  <a:pt x="4075285" y="6008022"/>
                  <a:pt x="4044043" y="6002687"/>
                  <a:pt x="4013753" y="5993733"/>
                </a:cubicBezTo>
                <a:cubicBezTo>
                  <a:pt x="3991083" y="5986874"/>
                  <a:pt x="3968414" y="5978682"/>
                  <a:pt x="3947648" y="5967634"/>
                </a:cubicBezTo>
                <a:cubicBezTo>
                  <a:pt x="3917546" y="5951440"/>
                  <a:pt x="3891259" y="5927055"/>
                  <a:pt x="3852966" y="5933533"/>
                </a:cubicBezTo>
                <a:cubicBezTo>
                  <a:pt x="3819245" y="5939247"/>
                  <a:pt x="3788766" y="5927247"/>
                  <a:pt x="3757902" y="5915816"/>
                </a:cubicBezTo>
                <a:cubicBezTo>
                  <a:pt x="3735231" y="5907434"/>
                  <a:pt x="3712565" y="5898859"/>
                  <a:pt x="3689131" y="5893526"/>
                </a:cubicBezTo>
                <a:cubicBezTo>
                  <a:pt x="3661315" y="5887239"/>
                  <a:pt x="3629882" y="5889907"/>
                  <a:pt x="3605116" y="5878285"/>
                </a:cubicBezTo>
                <a:cubicBezTo>
                  <a:pt x="3579206" y="5866093"/>
                  <a:pt x="3557682" y="5874285"/>
                  <a:pt x="3534629" y="5877715"/>
                </a:cubicBezTo>
                <a:cubicBezTo>
                  <a:pt x="3497862" y="5883049"/>
                  <a:pt x="3461282" y="5892955"/>
                  <a:pt x="3424135" y="5880382"/>
                </a:cubicBezTo>
                <a:cubicBezTo>
                  <a:pt x="3378986" y="5865141"/>
                  <a:pt x="3334216" y="5848758"/>
                  <a:pt x="3288877" y="5834280"/>
                </a:cubicBezTo>
                <a:cubicBezTo>
                  <a:pt x="3271348" y="5828753"/>
                  <a:pt x="3252492" y="5826467"/>
                  <a:pt x="3234202" y="5823991"/>
                </a:cubicBezTo>
                <a:cubicBezTo>
                  <a:pt x="3216867" y="5821895"/>
                  <a:pt x="3196102" y="5827230"/>
                  <a:pt x="3182763" y="5819229"/>
                </a:cubicBezTo>
                <a:cubicBezTo>
                  <a:pt x="3148472" y="5798655"/>
                  <a:pt x="3113231" y="5788558"/>
                  <a:pt x="3073604" y="5788558"/>
                </a:cubicBezTo>
                <a:cubicBezTo>
                  <a:pt x="3058743" y="5788558"/>
                  <a:pt x="3044264" y="5779984"/>
                  <a:pt x="3029216" y="5778459"/>
                </a:cubicBezTo>
                <a:cubicBezTo>
                  <a:pt x="3008639" y="5776555"/>
                  <a:pt x="2985016" y="5771411"/>
                  <a:pt x="2967110" y="5778651"/>
                </a:cubicBezTo>
                <a:cubicBezTo>
                  <a:pt x="2925008" y="5795797"/>
                  <a:pt x="2890910" y="5781507"/>
                  <a:pt x="2854140" y="5764553"/>
                </a:cubicBezTo>
                <a:cubicBezTo>
                  <a:pt x="2817943" y="5747789"/>
                  <a:pt x="2779842" y="5734455"/>
                  <a:pt x="2741360" y="5723403"/>
                </a:cubicBezTo>
                <a:cubicBezTo>
                  <a:pt x="2726882" y="5719403"/>
                  <a:pt x="2709548" y="5726072"/>
                  <a:pt x="2693543" y="5727405"/>
                </a:cubicBezTo>
                <a:cubicBezTo>
                  <a:pt x="2687827" y="5727786"/>
                  <a:pt x="2681540" y="5728358"/>
                  <a:pt x="2676398" y="5726453"/>
                </a:cubicBezTo>
                <a:cubicBezTo>
                  <a:pt x="2626677" y="5708163"/>
                  <a:pt x="2576191" y="5694257"/>
                  <a:pt x="2522279" y="5703782"/>
                </a:cubicBezTo>
                <a:cubicBezTo>
                  <a:pt x="2517327" y="5704735"/>
                  <a:pt x="2511800" y="5702639"/>
                  <a:pt x="2506847" y="5701305"/>
                </a:cubicBezTo>
                <a:cubicBezTo>
                  <a:pt x="2482652" y="5694447"/>
                  <a:pt x="2459029" y="5683589"/>
                  <a:pt x="2434456" y="5681112"/>
                </a:cubicBezTo>
                <a:cubicBezTo>
                  <a:pt x="2373874" y="5675016"/>
                  <a:pt x="2312915" y="5672538"/>
                  <a:pt x="2251948" y="5668538"/>
                </a:cubicBezTo>
                <a:cubicBezTo>
                  <a:pt x="2248138" y="5668349"/>
                  <a:pt x="2244137" y="5668349"/>
                  <a:pt x="2240710" y="5667014"/>
                </a:cubicBezTo>
                <a:cubicBezTo>
                  <a:pt x="2218229" y="5658822"/>
                  <a:pt x="2198608" y="5661490"/>
                  <a:pt x="2179556" y="5677111"/>
                </a:cubicBezTo>
                <a:cubicBezTo>
                  <a:pt x="2171173" y="5683969"/>
                  <a:pt x="2159743" y="5687589"/>
                  <a:pt x="2149267" y="5691399"/>
                </a:cubicBezTo>
                <a:cubicBezTo>
                  <a:pt x="2133834" y="5697115"/>
                  <a:pt x="2118023" y="5702639"/>
                  <a:pt x="2102021" y="5706259"/>
                </a:cubicBezTo>
                <a:cubicBezTo>
                  <a:pt x="2086208" y="5709688"/>
                  <a:pt x="2069254" y="5714449"/>
                  <a:pt x="2054013" y="5711784"/>
                </a:cubicBezTo>
                <a:cubicBezTo>
                  <a:pt x="2026581" y="5707022"/>
                  <a:pt x="2000479" y="5696353"/>
                  <a:pt x="1973429" y="5689303"/>
                </a:cubicBezTo>
                <a:cubicBezTo>
                  <a:pt x="1964094" y="5686826"/>
                  <a:pt x="1953806" y="5687209"/>
                  <a:pt x="1944092" y="5687017"/>
                </a:cubicBezTo>
                <a:cubicBezTo>
                  <a:pt x="1921800" y="5686447"/>
                  <a:pt x="1898940" y="5691971"/>
                  <a:pt x="1878748" y="5676159"/>
                </a:cubicBezTo>
                <a:cubicBezTo>
                  <a:pt x="1860079" y="5661299"/>
                  <a:pt x="1841216" y="5665680"/>
                  <a:pt x="1821596" y="5676920"/>
                </a:cubicBezTo>
                <a:cubicBezTo>
                  <a:pt x="1807497" y="5684922"/>
                  <a:pt x="1791496" y="5691209"/>
                  <a:pt x="1775684" y="5694257"/>
                </a:cubicBezTo>
                <a:cubicBezTo>
                  <a:pt x="1753965" y="5698447"/>
                  <a:pt x="1732439" y="5700163"/>
                  <a:pt x="1709006" y="5697685"/>
                </a:cubicBezTo>
                <a:cubicBezTo>
                  <a:pt x="1692431" y="5695971"/>
                  <a:pt x="1678904" y="5695209"/>
                  <a:pt x="1665950" y="5685113"/>
                </a:cubicBezTo>
                <a:cubicBezTo>
                  <a:pt x="1663856" y="5683589"/>
                  <a:pt x="1660046" y="5683207"/>
                  <a:pt x="1657188" y="5683399"/>
                </a:cubicBezTo>
                <a:cubicBezTo>
                  <a:pt x="1619658" y="5686637"/>
                  <a:pt x="1582510" y="5684922"/>
                  <a:pt x="1544598" y="5682634"/>
                </a:cubicBezTo>
                <a:cubicBezTo>
                  <a:pt x="1496403" y="5679589"/>
                  <a:pt x="1445725" y="5688541"/>
                  <a:pt x="1404006" y="5720546"/>
                </a:cubicBezTo>
                <a:cubicBezTo>
                  <a:pt x="1397909" y="5725310"/>
                  <a:pt x="1388765" y="5727405"/>
                  <a:pt x="1380762" y="5728549"/>
                </a:cubicBezTo>
                <a:cubicBezTo>
                  <a:pt x="1343044" y="5733501"/>
                  <a:pt x="1305132" y="5736930"/>
                  <a:pt x="1267411" y="5742455"/>
                </a:cubicBezTo>
                <a:cubicBezTo>
                  <a:pt x="1246837" y="5745503"/>
                  <a:pt x="1225310" y="5748170"/>
                  <a:pt x="1206641" y="5756553"/>
                </a:cubicBezTo>
                <a:cubicBezTo>
                  <a:pt x="1188354" y="5764743"/>
                  <a:pt x="1173681" y="5774459"/>
                  <a:pt x="1162823" y="5757315"/>
                </a:cubicBezTo>
                <a:cubicBezTo>
                  <a:pt x="1143394" y="5766459"/>
                  <a:pt x="1126437" y="5774080"/>
                  <a:pt x="1109865" y="5782270"/>
                </a:cubicBezTo>
                <a:cubicBezTo>
                  <a:pt x="1103767" y="5785318"/>
                  <a:pt x="1098623" y="5790272"/>
                  <a:pt x="1092527" y="5793130"/>
                </a:cubicBezTo>
                <a:cubicBezTo>
                  <a:pt x="1086048" y="5796178"/>
                  <a:pt x="1078810" y="5798082"/>
                  <a:pt x="1071762" y="5799607"/>
                </a:cubicBezTo>
                <a:cubicBezTo>
                  <a:pt x="1040327" y="5806465"/>
                  <a:pt x="1008894" y="5812751"/>
                  <a:pt x="977653" y="5820182"/>
                </a:cubicBezTo>
                <a:cubicBezTo>
                  <a:pt x="971554" y="5821705"/>
                  <a:pt x="966411" y="5827801"/>
                  <a:pt x="960887" y="5831801"/>
                </a:cubicBezTo>
                <a:cubicBezTo>
                  <a:pt x="957266" y="5834470"/>
                  <a:pt x="953648" y="5838470"/>
                  <a:pt x="949646" y="5839042"/>
                </a:cubicBezTo>
                <a:cubicBezTo>
                  <a:pt x="919165" y="5843614"/>
                  <a:pt x="888877" y="5848949"/>
                  <a:pt x="858205" y="5851234"/>
                </a:cubicBezTo>
                <a:cubicBezTo>
                  <a:pt x="832486" y="5853138"/>
                  <a:pt x="807719" y="5852568"/>
                  <a:pt x="801053" y="5885715"/>
                </a:cubicBezTo>
                <a:cubicBezTo>
                  <a:pt x="799909" y="5891432"/>
                  <a:pt x="791717" y="5897528"/>
                  <a:pt x="785432" y="5900384"/>
                </a:cubicBezTo>
                <a:cubicBezTo>
                  <a:pt x="767524" y="5908576"/>
                  <a:pt x="748471" y="5914101"/>
                  <a:pt x="730754" y="5922482"/>
                </a:cubicBezTo>
                <a:cubicBezTo>
                  <a:pt x="672650" y="5950488"/>
                  <a:pt x="611880" y="5968205"/>
                  <a:pt x="546917" y="5964966"/>
                </a:cubicBezTo>
                <a:cubicBezTo>
                  <a:pt x="526724" y="5964014"/>
                  <a:pt x="507102" y="5953726"/>
                  <a:pt x="494337" y="5949915"/>
                </a:cubicBezTo>
                <a:cubicBezTo>
                  <a:pt x="457572" y="5964966"/>
                  <a:pt x="426709" y="5979445"/>
                  <a:pt x="394511" y="5990303"/>
                </a:cubicBezTo>
                <a:cubicBezTo>
                  <a:pt x="366127" y="6000019"/>
                  <a:pt x="336408" y="6006115"/>
                  <a:pt x="307259" y="6013163"/>
                </a:cubicBezTo>
                <a:cubicBezTo>
                  <a:pt x="296590" y="6015832"/>
                  <a:pt x="285732" y="6017355"/>
                  <a:pt x="274873" y="6018690"/>
                </a:cubicBezTo>
                <a:cubicBezTo>
                  <a:pt x="240965" y="6022880"/>
                  <a:pt x="205529" y="6012784"/>
                  <a:pt x="172384" y="6028786"/>
                </a:cubicBezTo>
                <a:cubicBezTo>
                  <a:pt x="155046" y="6037168"/>
                  <a:pt x="137898" y="6047265"/>
                  <a:pt x="119613" y="6051647"/>
                </a:cubicBezTo>
                <a:cubicBezTo>
                  <a:pt x="99990" y="6056409"/>
                  <a:pt x="80794" y="6063839"/>
                  <a:pt x="61197" y="6069150"/>
                </a:cubicBezTo>
                <a:lnTo>
                  <a:pt x="544" y="6073921"/>
                </a:lnTo>
                <a:lnTo>
                  <a:pt x="544" y="5946682"/>
                </a:lnTo>
                <a:lnTo>
                  <a:pt x="0" y="5946682"/>
                </a:lnTo>
                <a:lnTo>
                  <a:pt x="0" y="1335314"/>
                </a:lnTo>
                <a:lnTo>
                  <a:pt x="0" y="873938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20000"/>
              </a:prstClr>
            </a:outerShdw>
          </a:effectLst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BF339629-DB2C-668C-2212-94B398A203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999" y="1514475"/>
            <a:ext cx="8381999" cy="1995487"/>
          </a:xfrm>
        </p:spPr>
        <p:txBody>
          <a:bodyPr>
            <a:normAutofit fontScale="90000"/>
          </a:bodyPr>
          <a:lstStyle/>
          <a:p>
            <a:pPr algn="l"/>
            <a:r>
              <a:rPr lang="hu-HU" sz="8000" dirty="0"/>
              <a:t>Logófelismerés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A8A5C0E4-94D6-FE82-D67D-BB7C60F9D0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8382000" cy="1338471"/>
          </a:xfrm>
        </p:spPr>
        <p:txBody>
          <a:bodyPr>
            <a:normAutofit/>
          </a:bodyPr>
          <a:lstStyle/>
          <a:p>
            <a:pPr algn="l"/>
            <a:r>
              <a:rPr lang="hu-HU" dirty="0"/>
              <a:t>Készítette: Adonics Nikolett</a:t>
            </a:r>
          </a:p>
          <a:p>
            <a:pPr algn="l"/>
            <a:r>
              <a:rPr lang="hu-HU" dirty="0"/>
              <a:t>	    Kun Réka Bianka</a:t>
            </a:r>
          </a:p>
          <a:p>
            <a:pPr algn="l"/>
            <a:r>
              <a:rPr lang="hu-HU" dirty="0"/>
              <a:t>	    Kovács Marcell</a:t>
            </a:r>
          </a:p>
        </p:txBody>
      </p:sp>
    </p:spTree>
    <p:extLst>
      <p:ext uri="{BB962C8B-B14F-4D97-AF65-F5344CB8AC3E}">
        <p14:creationId xmlns:p14="http://schemas.microsoft.com/office/powerpoint/2010/main" val="1054350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artalom helye 4" descr="A képen szöveg, diagram, sor, Diagram látható&#10;&#10;Automatikusan generált leírás">
            <a:extLst>
              <a:ext uri="{FF2B5EF4-FFF2-40B4-BE49-F238E27FC236}">
                <a16:creationId xmlns:a16="http://schemas.microsoft.com/office/drawing/2014/main" id="{367C7031-796B-3B59-9046-DEA0427BDA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275" y="923196"/>
            <a:ext cx="7234606" cy="4823071"/>
          </a:xfrm>
        </p:spPr>
      </p:pic>
    </p:spTree>
    <p:extLst>
      <p:ext uri="{BB962C8B-B14F-4D97-AF65-F5344CB8AC3E}">
        <p14:creationId xmlns:p14="http://schemas.microsoft.com/office/powerpoint/2010/main" val="4035866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2F329FE-4D9B-48F7-B813-A6D2828E9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Labels</a:t>
            </a:r>
            <a:r>
              <a:rPr lang="hu-HU" dirty="0"/>
              <a:t> és </a:t>
            </a:r>
            <a:r>
              <a:rPr lang="hu-HU" dirty="0" err="1"/>
              <a:t>labels</a:t>
            </a:r>
            <a:r>
              <a:rPr lang="hu-HU" dirty="0"/>
              <a:t> </a:t>
            </a:r>
            <a:r>
              <a:rPr lang="hu-HU" dirty="0" err="1"/>
              <a:t>correlogram</a:t>
            </a:r>
            <a:endParaRPr lang="hu-HU" dirty="0"/>
          </a:p>
        </p:txBody>
      </p:sp>
      <p:pic>
        <p:nvPicPr>
          <p:cNvPr id="5" name="Tartalom helye 4" descr="A képen szöveg, diagram, képernyőkép, Színesség látható&#10;&#10;Automatikusan generált leírás">
            <a:extLst>
              <a:ext uri="{FF2B5EF4-FFF2-40B4-BE49-F238E27FC236}">
                <a16:creationId xmlns:a16="http://schemas.microsoft.com/office/drawing/2014/main" id="{4190A2D2-23A8-62AB-493E-848330DEC7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983" y="2252291"/>
            <a:ext cx="4024313" cy="4024313"/>
          </a:xfr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F520235D-FD47-CE27-F6B4-7D0CFD761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0705" y="2252895"/>
            <a:ext cx="4023709" cy="402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0241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83AB7AC-64A2-0E01-8143-46C736EA1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Results</a:t>
            </a:r>
            <a:endParaRPr lang="hu-HU" dirty="0"/>
          </a:p>
        </p:txBody>
      </p:sp>
      <p:pic>
        <p:nvPicPr>
          <p:cNvPr id="13" name="Tartalom helye 12" descr="A képen szöveg, diagram, térkép, sor látható&#10;&#10;Automatikusan generált leírás">
            <a:extLst>
              <a:ext uri="{FF2B5EF4-FFF2-40B4-BE49-F238E27FC236}">
                <a16:creationId xmlns:a16="http://schemas.microsoft.com/office/drawing/2014/main" id="{E452C8AA-E725-8F6C-3594-A2E0274B5F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687" y="2193925"/>
            <a:ext cx="8048626" cy="4024313"/>
          </a:xfrm>
        </p:spPr>
      </p:pic>
    </p:spTree>
    <p:extLst>
      <p:ext uri="{BB962C8B-B14F-4D97-AF65-F5344CB8AC3E}">
        <p14:creationId xmlns:p14="http://schemas.microsoft.com/office/powerpoint/2010/main" val="2516448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073370D-6F1F-6B57-46C8-372FC8306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Feladatleírás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4D2DEA3-81E6-4F35-53DB-4BCC80E50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Képek gyűjtése és felcímkézése a logókkal</a:t>
            </a:r>
          </a:p>
          <a:p>
            <a:r>
              <a:rPr lang="hu-HU" dirty="0"/>
              <a:t>Képek méretének normalizálása</a:t>
            </a:r>
          </a:p>
          <a:p>
            <a:r>
              <a:rPr lang="hu-HU" dirty="0"/>
              <a:t>CNN és YOLOv5 modell előkészítése</a:t>
            </a:r>
          </a:p>
          <a:p>
            <a:r>
              <a:rPr lang="hu-HU" dirty="0"/>
              <a:t>YOLOv5 modell betanítása </a:t>
            </a:r>
            <a:r>
              <a:rPr lang="hu-HU" dirty="0" err="1"/>
              <a:t>PyTorch-al</a:t>
            </a:r>
            <a:endParaRPr lang="hu-HU" dirty="0"/>
          </a:p>
          <a:p>
            <a:r>
              <a:rPr lang="hu-HU" dirty="0"/>
              <a:t>Grafikus felület elkészítése</a:t>
            </a:r>
          </a:p>
          <a:p>
            <a:r>
              <a:rPr lang="hu-HU" dirty="0"/>
              <a:t>Tesztképek futtatása</a:t>
            </a:r>
          </a:p>
          <a:p>
            <a:r>
              <a:rPr lang="hu-HU" dirty="0"/>
              <a:t>Kiértékelés</a:t>
            </a:r>
          </a:p>
        </p:txBody>
      </p:sp>
    </p:spTree>
    <p:extLst>
      <p:ext uri="{BB962C8B-B14F-4D97-AF65-F5344CB8AC3E}">
        <p14:creationId xmlns:p14="http://schemas.microsoft.com/office/powerpoint/2010/main" val="882372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744D3DA-C73F-5A8C-10FB-3FDC0DF8A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Képek a tanításhoz és teszteléshez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5EB797D-83EC-F583-C3A8-09F2B6118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30-30 kép 4 logóhoz, hozzájuk </a:t>
            </a:r>
            <a:r>
              <a:rPr lang="hu-HU" dirty="0" err="1"/>
              <a:t>txt</a:t>
            </a:r>
            <a:r>
              <a:rPr lang="hu-HU" dirty="0"/>
              <a:t> fájlok a logók koordinátáival</a:t>
            </a:r>
          </a:p>
          <a:p>
            <a:r>
              <a:rPr lang="hu-HU" dirty="0"/>
              <a:t>Nikolett: Nike, Audi</a:t>
            </a:r>
          </a:p>
          <a:p>
            <a:r>
              <a:rPr lang="hu-HU" dirty="0"/>
              <a:t>Réka: Apple, McDonald’s</a:t>
            </a:r>
          </a:p>
        </p:txBody>
      </p:sp>
      <p:pic>
        <p:nvPicPr>
          <p:cNvPr id="5" name="Kép 4" descr="A képen szöveg, képernyőkép, Betűtípus, szám látható&#10;&#10;Automatikusan generált leírás">
            <a:extLst>
              <a:ext uri="{FF2B5EF4-FFF2-40B4-BE49-F238E27FC236}">
                <a16:creationId xmlns:a16="http://schemas.microsoft.com/office/drawing/2014/main" id="{EE54EF1C-1580-552B-987E-47E28A74DF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6093" y="2661647"/>
            <a:ext cx="4363779" cy="4088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761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0BDEC34-599B-47D8-0DEA-6D2DACAFC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Logók felcímkézése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F008B9D-D5EF-2EE1-80E1-AAF81844A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Készítette: Réka</a:t>
            </a:r>
          </a:p>
          <a:p>
            <a:r>
              <a:rPr lang="hu-HU" dirty="0"/>
              <a:t>A képek és </a:t>
            </a:r>
            <a:r>
              <a:rPr lang="hu-HU" dirty="0" err="1"/>
              <a:t>txt</a:t>
            </a:r>
            <a:r>
              <a:rPr lang="hu-HU" dirty="0"/>
              <a:t> fájl beolvasása</a:t>
            </a:r>
          </a:p>
          <a:p>
            <a:r>
              <a:rPr lang="hu-HU" dirty="0"/>
              <a:t>A képeken a </a:t>
            </a:r>
            <a:r>
              <a:rPr lang="hu-HU" dirty="0" err="1"/>
              <a:t>txt</a:t>
            </a:r>
            <a:r>
              <a:rPr lang="hu-HU" dirty="0"/>
              <a:t> fájlban szereplő adatok alapján a logót határoló négyzet felrajzolása és logó megnevezése</a:t>
            </a:r>
          </a:p>
          <a:p>
            <a:endParaRPr lang="hu-HU" dirty="0"/>
          </a:p>
        </p:txBody>
      </p:sp>
      <p:pic>
        <p:nvPicPr>
          <p:cNvPr id="5" name="Kép 4" descr="A képen szöveg, ég, kültéri, felhő látható&#10;&#10;Automatikusan generált leírás">
            <a:extLst>
              <a:ext uri="{FF2B5EF4-FFF2-40B4-BE49-F238E27FC236}">
                <a16:creationId xmlns:a16="http://schemas.microsoft.com/office/drawing/2014/main" id="{98993629-02E2-16F4-2994-31E8ECC856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0077" y="3687247"/>
            <a:ext cx="4316036" cy="2889247"/>
          </a:xfrm>
          <a:prstGeom prst="rect">
            <a:avLst/>
          </a:prstGeom>
        </p:spPr>
      </p:pic>
      <p:pic>
        <p:nvPicPr>
          <p:cNvPr id="7" name="Kép 6" descr="A képen szöveg, jármű, Szárazföldi jármű, kerék látható&#10;&#10;Automatikusan generált leírás">
            <a:extLst>
              <a:ext uri="{FF2B5EF4-FFF2-40B4-BE49-F238E27FC236}">
                <a16:creationId xmlns:a16="http://schemas.microsoft.com/office/drawing/2014/main" id="{4B3E4C36-E6F6-3B94-2FF4-A7D071802D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289" y="4040337"/>
            <a:ext cx="6487846" cy="253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875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603A3BE-5111-DBF8-7680-0E15ACB77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225" y="764373"/>
            <a:ext cx="8894975" cy="1293028"/>
          </a:xfrm>
        </p:spPr>
        <p:txBody>
          <a:bodyPr/>
          <a:lstStyle/>
          <a:p>
            <a:r>
              <a:rPr lang="hu-HU" dirty="0"/>
              <a:t>Képek méretének normalizálása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10855DD-ABD3-184A-6BF9-6E5200D69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Készítette: Marcell</a:t>
            </a:r>
          </a:p>
          <a:p>
            <a:r>
              <a:rPr lang="hu-HU" dirty="0"/>
              <a:t>A képek körbevágása egy adott méretű négyzettel.</a:t>
            </a:r>
          </a:p>
        </p:txBody>
      </p:sp>
      <p:pic>
        <p:nvPicPr>
          <p:cNvPr id="5" name="Kép 4" descr="A képen jármű, Szárazföldi jármű, kerék, szöveg látható&#10;&#10;Automatikusan generált leírás">
            <a:extLst>
              <a:ext uri="{FF2B5EF4-FFF2-40B4-BE49-F238E27FC236}">
                <a16:creationId xmlns:a16="http://schemas.microsoft.com/office/drawing/2014/main" id="{D723DCD7-511B-30D6-CB46-979D2A94FF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97" y="3511686"/>
            <a:ext cx="3502833" cy="2334638"/>
          </a:xfrm>
          <a:prstGeom prst="rect">
            <a:avLst/>
          </a:prstGeom>
        </p:spPr>
      </p:pic>
      <p:pic>
        <p:nvPicPr>
          <p:cNvPr id="7" name="Kép 6" descr="A képen jármű, Szárazföldi jármű, Autó külseje, kapucni látható&#10;&#10;Automatikusan generált leírás">
            <a:extLst>
              <a:ext uri="{FF2B5EF4-FFF2-40B4-BE49-F238E27FC236}">
                <a16:creationId xmlns:a16="http://schemas.microsoft.com/office/drawing/2014/main" id="{DEF98BE2-6742-BACE-7A67-B2E9AE83CD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884" y="4679005"/>
            <a:ext cx="2084556" cy="2084556"/>
          </a:xfrm>
          <a:prstGeom prst="rect">
            <a:avLst/>
          </a:prstGeom>
        </p:spPr>
      </p:pic>
      <p:pic>
        <p:nvPicPr>
          <p:cNvPr id="9" name="Kép 8" descr="A képen szöveg, jármű, Forgalmi rendszám, autó látható&#10;&#10;Automatikusan generált leírás">
            <a:extLst>
              <a:ext uri="{FF2B5EF4-FFF2-40B4-BE49-F238E27FC236}">
                <a16:creationId xmlns:a16="http://schemas.microsoft.com/office/drawing/2014/main" id="{F10FD311-C529-2E41-C1EF-9310200A70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6605" y="4630367"/>
            <a:ext cx="2084556" cy="2084556"/>
          </a:xfrm>
          <a:prstGeom prst="rect">
            <a:avLst/>
          </a:prstGeom>
        </p:spPr>
      </p:pic>
      <p:pic>
        <p:nvPicPr>
          <p:cNvPr id="11" name="Kép 10" descr="A képen szöveg, jármű, Szárazföldi jármű, Forgalmi rendszám látható&#10;&#10;Automatikusan generált leírás">
            <a:extLst>
              <a:ext uri="{FF2B5EF4-FFF2-40B4-BE49-F238E27FC236}">
                <a16:creationId xmlns:a16="http://schemas.microsoft.com/office/drawing/2014/main" id="{65B19902-52C5-36BA-C1EF-879E4027EE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5791" y="3636727"/>
            <a:ext cx="3078602" cy="230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290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CC77BC7-BB56-9033-EF43-6A9542790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Modellek előkészítése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FD5FB29-5E35-2E6C-A1AE-44FD3F75E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9146357" cy="4024125"/>
          </a:xfrm>
        </p:spPr>
        <p:txBody>
          <a:bodyPr/>
          <a:lstStyle/>
          <a:p>
            <a:r>
              <a:rPr lang="hu-HU" dirty="0"/>
              <a:t>Készítette: Nikolett</a:t>
            </a:r>
          </a:p>
          <a:p>
            <a:r>
              <a:rPr lang="hu-HU" dirty="0"/>
              <a:t>CNN modell</a:t>
            </a:r>
          </a:p>
          <a:p>
            <a:pPr lvl="1"/>
            <a:r>
              <a:rPr lang="hu-HU" dirty="0"/>
              <a:t>Előző két kód összefűzése és átalakítása a megfelelő módon</a:t>
            </a:r>
          </a:p>
          <a:p>
            <a:pPr lvl="2"/>
            <a:r>
              <a:rPr lang="hu-HU" dirty="0"/>
              <a:t>Logó körüli 100x100-as, egységes méretű képek létrehozása</a:t>
            </a:r>
          </a:p>
          <a:p>
            <a:pPr lvl="1"/>
            <a:r>
              <a:rPr lang="hu-HU" dirty="0"/>
              <a:t>Ezek átküldése egy </a:t>
            </a:r>
            <a:r>
              <a:rPr lang="hu-HU" dirty="0" err="1"/>
              <a:t>konvolúciós</a:t>
            </a:r>
            <a:r>
              <a:rPr lang="hu-HU" dirty="0"/>
              <a:t> neurális hálózat beállított </a:t>
            </a:r>
            <a:r>
              <a:rPr lang="hu-HU" dirty="0" err="1"/>
              <a:t>rétegein</a:t>
            </a:r>
            <a:endParaRPr lang="hu-HU" dirty="0"/>
          </a:p>
          <a:p>
            <a:r>
              <a:rPr lang="hu-HU" dirty="0"/>
              <a:t>YOLOv5 modell</a:t>
            </a:r>
          </a:p>
          <a:p>
            <a:pPr lvl="1"/>
            <a:r>
              <a:rPr lang="hu-HU" dirty="0"/>
              <a:t>Képenként </a:t>
            </a:r>
            <a:r>
              <a:rPr lang="hu-HU" dirty="0" err="1"/>
              <a:t>txt</a:t>
            </a:r>
            <a:r>
              <a:rPr lang="hu-HU" dirty="0"/>
              <a:t> fájl a logók elhelyezkedésével [0, 1] tartományban</a:t>
            </a:r>
          </a:p>
          <a:p>
            <a:pPr lvl="1"/>
            <a:r>
              <a:rPr lang="hu-HU" dirty="0"/>
              <a:t>Tanító, teszt és validációs adatbázis létrehozása és mappákba szervezése</a:t>
            </a:r>
          </a:p>
          <a:p>
            <a:pPr lvl="1"/>
            <a:r>
              <a:rPr lang="hu-HU" dirty="0"/>
              <a:t>YOLOv5 </a:t>
            </a:r>
            <a:r>
              <a:rPr lang="hu-HU" dirty="0" err="1"/>
              <a:t>git</a:t>
            </a:r>
            <a:r>
              <a:rPr lang="hu-HU" dirty="0"/>
              <a:t> </a:t>
            </a:r>
            <a:r>
              <a:rPr lang="hu-HU" dirty="0" err="1"/>
              <a:t>repo</a:t>
            </a:r>
            <a:r>
              <a:rPr lang="hu-HU" dirty="0"/>
              <a:t> klónozása és konfiguráció létrehozása</a:t>
            </a:r>
          </a:p>
        </p:txBody>
      </p:sp>
      <p:pic>
        <p:nvPicPr>
          <p:cNvPr id="5" name="Kép 4" descr="A képen zene, vonós hangszer, hangszer, viola da gamba látható&#10;&#10;Automatikusan generált leírás">
            <a:extLst>
              <a:ext uri="{FF2B5EF4-FFF2-40B4-BE49-F238E27FC236}">
                <a16:creationId xmlns:a16="http://schemas.microsoft.com/office/drawing/2014/main" id="{69142DAB-53E0-FC77-6775-287093B634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9705" y="1998629"/>
            <a:ext cx="952500" cy="952500"/>
          </a:xfrm>
          <a:prstGeom prst="rect">
            <a:avLst/>
          </a:prstGeom>
        </p:spPr>
      </p:pic>
      <p:pic>
        <p:nvPicPr>
          <p:cNvPr id="7" name="Kép 6" descr="A képen autó, Autó külseje, rács, kültéri látható&#10;&#10;Automatikusan generált leírás">
            <a:extLst>
              <a:ext uri="{FF2B5EF4-FFF2-40B4-BE49-F238E27FC236}">
                <a16:creationId xmlns:a16="http://schemas.microsoft.com/office/drawing/2014/main" id="{56B464F5-824D-4DF0-6EB3-3852A2D120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7436" y="1972363"/>
            <a:ext cx="952500" cy="952500"/>
          </a:xfrm>
          <a:prstGeom prst="rect">
            <a:avLst/>
          </a:prstGeom>
        </p:spPr>
      </p:pic>
      <p:pic>
        <p:nvPicPr>
          <p:cNvPr id="9" name="Kép 8" descr="A képen tányér, szöveg, asztali kerámiaáru, edényáru látható&#10;&#10;Automatikusan generált leírás">
            <a:extLst>
              <a:ext uri="{FF2B5EF4-FFF2-40B4-BE49-F238E27FC236}">
                <a16:creationId xmlns:a16="http://schemas.microsoft.com/office/drawing/2014/main" id="{864EFB4C-5F9F-900E-33B5-1CE7DE0696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7436" y="3053268"/>
            <a:ext cx="952500" cy="952500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121CFE4F-4C7B-3221-D84E-E0E5E95600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9705" y="3053268"/>
            <a:ext cx="952500" cy="952500"/>
          </a:xfrm>
          <a:prstGeom prst="rect">
            <a:avLst/>
          </a:prstGeom>
        </p:spPr>
      </p:pic>
      <p:pic>
        <p:nvPicPr>
          <p:cNvPr id="13" name="Kép 12">
            <a:extLst>
              <a:ext uri="{FF2B5EF4-FFF2-40B4-BE49-F238E27FC236}">
                <a16:creationId xmlns:a16="http://schemas.microsoft.com/office/drawing/2014/main" id="{F211B861-EE48-CCDD-4CE1-1508E08FE5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1662" y="5952645"/>
            <a:ext cx="1988992" cy="281964"/>
          </a:xfrm>
          <a:prstGeom prst="rect">
            <a:avLst/>
          </a:prstGeom>
        </p:spPr>
      </p:pic>
      <p:pic>
        <p:nvPicPr>
          <p:cNvPr id="15" name="Kép 14" descr="A képen szöveg, képernyőkép, Betűtípus, tervezés látható&#10;&#10;Automatikusan generált leírás">
            <a:extLst>
              <a:ext uri="{FF2B5EF4-FFF2-40B4-BE49-F238E27FC236}">
                <a16:creationId xmlns:a16="http://schemas.microsoft.com/office/drawing/2014/main" id="{048668F8-F589-7785-AB63-2B54C268121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4390" y="4206622"/>
            <a:ext cx="1455546" cy="184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046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1D3E607-9DD3-8046-A488-DF7A1D3F7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Modellek betanítása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8C8749E-FF79-6EFB-BD40-5C2516458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Készítette: Réka</a:t>
            </a:r>
          </a:p>
          <a:p>
            <a:r>
              <a:rPr lang="hu-HU" dirty="0"/>
              <a:t>YOLOv5 modell használata</a:t>
            </a:r>
          </a:p>
          <a:p>
            <a:r>
              <a:rPr lang="hu-HU" dirty="0" err="1"/>
              <a:t>PyTorch</a:t>
            </a:r>
            <a:r>
              <a:rPr lang="hu-HU" dirty="0"/>
              <a:t> használata betanításra</a:t>
            </a:r>
          </a:p>
          <a:p>
            <a:r>
              <a:rPr lang="hu-HU" dirty="0"/>
              <a:t>Betanítás</a:t>
            </a:r>
          </a:p>
          <a:p>
            <a:r>
              <a:rPr lang="hu-HU" dirty="0"/>
              <a:t>Detektálás egy és több képre is egyszerre</a:t>
            </a:r>
          </a:p>
          <a:p>
            <a:r>
              <a:rPr lang="hu-HU" dirty="0"/>
              <a:t>Egy képen több logó detektálása</a:t>
            </a:r>
          </a:p>
        </p:txBody>
      </p:sp>
      <p:pic>
        <p:nvPicPr>
          <p:cNvPr id="5" name="Kép 4" descr="A képen szöveg, autó, Szárazföldi jármű, jármű látható&#10;&#10;Automatikusan generált leírás">
            <a:extLst>
              <a:ext uri="{FF2B5EF4-FFF2-40B4-BE49-F238E27FC236}">
                <a16:creationId xmlns:a16="http://schemas.microsoft.com/office/drawing/2014/main" id="{6B436798-A7C8-9B41-C153-1A2C5F276C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121" y="1753848"/>
            <a:ext cx="4807207" cy="4807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786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BBB2865-87C7-B997-AE49-5DE26BD5A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Grafikus felhasználói felület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7432950-A815-14D0-D51C-98E6B61DA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7195008" cy="4024125"/>
          </a:xfrm>
        </p:spPr>
        <p:txBody>
          <a:bodyPr/>
          <a:lstStyle/>
          <a:p>
            <a:r>
              <a:rPr lang="hu-HU" dirty="0"/>
              <a:t>Készítette: Marcell</a:t>
            </a:r>
          </a:p>
          <a:p>
            <a:r>
              <a:rPr lang="hu-HU" dirty="0"/>
              <a:t>drag and </a:t>
            </a:r>
            <a:r>
              <a:rPr lang="hu-HU" dirty="0" err="1"/>
              <a:t>drop</a:t>
            </a:r>
            <a:r>
              <a:rPr lang="hu-HU" dirty="0"/>
              <a:t> rendszer</a:t>
            </a:r>
          </a:p>
          <a:p>
            <a:r>
              <a:rPr lang="hu-HU" dirty="0"/>
              <a:t>Kép megjelenítése</a:t>
            </a:r>
          </a:p>
          <a:p>
            <a:r>
              <a:rPr lang="hu-HU" dirty="0"/>
              <a:t>Elemzéshez gomb</a:t>
            </a:r>
          </a:p>
          <a:p>
            <a:r>
              <a:rPr lang="hu-HU" dirty="0"/>
              <a:t>Elemzett kép megjelenítése</a:t>
            </a:r>
          </a:p>
        </p:txBody>
      </p:sp>
      <p:pic>
        <p:nvPicPr>
          <p:cNvPr id="5" name="Kép 4" descr="A képen cipő, lábbelik, edzőcipő, Utcai cipő látható&#10;&#10;Automatikusan generált leírás">
            <a:extLst>
              <a:ext uri="{FF2B5EF4-FFF2-40B4-BE49-F238E27FC236}">
                <a16:creationId xmlns:a16="http://schemas.microsoft.com/office/drawing/2014/main" id="{A8173D27-E35F-FC30-FC87-1BB8ED5886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255" y="2087692"/>
            <a:ext cx="4478253" cy="4473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175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C955EDA-03EE-F99E-1F86-8C998EF42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Eredmények kiértékelése</a:t>
            </a:r>
          </a:p>
        </p:txBody>
      </p:sp>
      <p:pic>
        <p:nvPicPr>
          <p:cNvPr id="9" name="Tartalom helye 8" descr="A képen szöveg, képernyőkép, diagram, Téglalap látható&#10;&#10;Automatikusan generált leírás">
            <a:extLst>
              <a:ext uri="{FF2B5EF4-FFF2-40B4-BE49-F238E27FC236}">
                <a16:creationId xmlns:a16="http://schemas.microsoft.com/office/drawing/2014/main" id="{6BAE5B5C-7F19-F709-B4AF-53BE591754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125" y="2193925"/>
            <a:ext cx="5521182" cy="4140887"/>
          </a:xfrm>
        </p:spPr>
      </p:pic>
    </p:spTree>
    <p:extLst>
      <p:ext uri="{BB962C8B-B14F-4D97-AF65-F5344CB8AC3E}">
        <p14:creationId xmlns:p14="http://schemas.microsoft.com/office/powerpoint/2010/main" val="4036242718"/>
      </p:ext>
    </p:extLst>
  </p:cSld>
  <p:clrMapOvr>
    <a:masterClrMapping/>
  </p:clrMapOvr>
</p:sld>
</file>

<file path=ppt/theme/theme1.xml><?xml version="1.0" encoding="utf-8"?>
<a:theme xmlns:a="http://schemas.openxmlformats.org/drawingml/2006/main" name="Kondenzcsík">
  <a:themeElements>
    <a:clrScheme name="Kondenzcsík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Kondenzcsík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denzcsík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TM04033937[[fn=Kondenzcsík]]</Template>
  <TotalTime>2894</TotalTime>
  <Words>217</Words>
  <Application>Microsoft Office PowerPoint</Application>
  <PresentationFormat>Szélesvásznú</PresentationFormat>
  <Paragraphs>49</Paragraphs>
  <Slides>12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12</vt:i4>
      </vt:variant>
    </vt:vector>
  </HeadingPairs>
  <TitlesOfParts>
    <vt:vector size="15" baseType="lpstr">
      <vt:lpstr>Arial</vt:lpstr>
      <vt:lpstr>Century Gothic</vt:lpstr>
      <vt:lpstr>Kondenzcsík</vt:lpstr>
      <vt:lpstr>Logófelismerés</vt:lpstr>
      <vt:lpstr>Feladatleírás</vt:lpstr>
      <vt:lpstr>Képek a tanításhoz és teszteléshez</vt:lpstr>
      <vt:lpstr>Logók felcímkézése</vt:lpstr>
      <vt:lpstr>Képek méretének normalizálása</vt:lpstr>
      <vt:lpstr>Modellek előkészítése</vt:lpstr>
      <vt:lpstr>Modellek betanítása</vt:lpstr>
      <vt:lpstr>Grafikus felhasználói felület</vt:lpstr>
      <vt:lpstr>Eredmények kiértékelése</vt:lpstr>
      <vt:lpstr>PowerPoint-bemutató</vt:lpstr>
      <vt:lpstr>Labels és labels correlogram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Logófelismerés</dc:title>
  <dc:creator>Nikolett Adonics</dc:creator>
  <cp:lastModifiedBy>Nikolett Adonics</cp:lastModifiedBy>
  <cp:revision>38</cp:revision>
  <dcterms:created xsi:type="dcterms:W3CDTF">2023-12-01T21:03:44Z</dcterms:created>
  <dcterms:modified xsi:type="dcterms:W3CDTF">2023-12-03T21:18:43Z</dcterms:modified>
</cp:coreProperties>
</file>