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2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E10766-F73E-4F9F-B5E8-DECD90F7B607}" v="21" dt="2023-06-20T11:27:02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e Joy Angeline Padilla" userId="ecdd412207c6b092" providerId="LiveId" clId="{0D36187B-C5F4-4063-84AF-CE5725FC2D70}"/>
    <pc:docChg chg="custSel modSld">
      <pc:chgData name="Rose Joy Angeline Padilla" userId="ecdd412207c6b092" providerId="LiveId" clId="{0D36187B-C5F4-4063-84AF-CE5725FC2D70}" dt="2023-06-10T19:57:24.322" v="56" actId="404"/>
      <pc:docMkLst>
        <pc:docMk/>
      </pc:docMkLst>
      <pc:sldChg chg="modSp mod">
        <pc:chgData name="Rose Joy Angeline Padilla" userId="ecdd412207c6b092" providerId="LiveId" clId="{0D36187B-C5F4-4063-84AF-CE5725FC2D70}" dt="2023-06-10T19:49:52.958" v="3" actId="1076"/>
        <pc:sldMkLst>
          <pc:docMk/>
          <pc:sldMk cId="3161985567" sldId="262"/>
        </pc:sldMkLst>
        <pc:spChg chg="mod">
          <ac:chgData name="Rose Joy Angeline Padilla" userId="ecdd412207c6b092" providerId="LiveId" clId="{0D36187B-C5F4-4063-84AF-CE5725FC2D70}" dt="2023-06-10T19:49:52.958" v="3" actId="1076"/>
          <ac:spMkLst>
            <pc:docMk/>
            <pc:sldMk cId="3161985567" sldId="262"/>
            <ac:spMk id="3" creationId="{61FD8506-81ED-2F92-C1B4-84A0E1CB6E41}"/>
          </ac:spMkLst>
        </pc:spChg>
      </pc:sldChg>
      <pc:sldChg chg="addSp delSp modSp mod">
        <pc:chgData name="Rose Joy Angeline Padilla" userId="ecdd412207c6b092" providerId="LiveId" clId="{0D36187B-C5F4-4063-84AF-CE5725FC2D70}" dt="2023-06-10T19:57:24.322" v="56" actId="404"/>
        <pc:sldMkLst>
          <pc:docMk/>
          <pc:sldMk cId="3925645252" sldId="267"/>
        </pc:sldMkLst>
        <pc:spChg chg="add mod">
          <ac:chgData name="Rose Joy Angeline Padilla" userId="ecdd412207c6b092" providerId="LiveId" clId="{0D36187B-C5F4-4063-84AF-CE5725FC2D70}" dt="2023-06-10T19:51:24.267" v="38" actId="113"/>
          <ac:spMkLst>
            <pc:docMk/>
            <pc:sldMk cId="3925645252" sldId="267"/>
            <ac:spMk id="47" creationId="{F47D923C-4C9F-0343-78B9-AA30EC2B2D11}"/>
          </ac:spMkLst>
        </pc:spChg>
        <pc:graphicFrameChg chg="mod modGraphic">
          <ac:chgData name="Rose Joy Angeline Padilla" userId="ecdd412207c6b092" providerId="LiveId" clId="{0D36187B-C5F4-4063-84AF-CE5725FC2D70}" dt="2023-06-10T19:57:24.322" v="56" actId="404"/>
          <ac:graphicFrameMkLst>
            <pc:docMk/>
            <pc:sldMk cId="3925645252" sldId="267"/>
            <ac:graphicFrameMk id="44" creationId="{5D76E7EC-E367-711A-089F-823D241D775F}"/>
          </ac:graphicFrameMkLst>
        </pc:graphicFrameChg>
        <pc:picChg chg="del">
          <ac:chgData name="Rose Joy Angeline Padilla" userId="ecdd412207c6b092" providerId="LiveId" clId="{0D36187B-C5F4-4063-84AF-CE5725FC2D70}" dt="2023-06-10T19:49:22.393" v="0" actId="478"/>
          <ac:picMkLst>
            <pc:docMk/>
            <pc:sldMk cId="3925645252" sldId="267"/>
            <ac:picMk id="46" creationId="{57BD9061-0DE7-6455-F421-0002571D5C26}"/>
          </ac:picMkLst>
        </pc:picChg>
      </pc:sldChg>
    </pc:docChg>
  </pc:docChgLst>
  <pc:docChgLst>
    <pc:chgData name="Asher A. Federico" userId="cd7a243a-c1f3-4c9b-91c6-981eb251bbbc" providerId="ADAL" clId="{E9E10766-F73E-4F9F-B5E8-DECD90F7B607}"/>
    <pc:docChg chg="modSld">
      <pc:chgData name="Asher A. Federico" userId="cd7a243a-c1f3-4c9b-91c6-981eb251bbbc" providerId="ADAL" clId="{E9E10766-F73E-4F9F-B5E8-DECD90F7B607}" dt="2023-06-20T11:28:08.808" v="37" actId="20577"/>
      <pc:docMkLst>
        <pc:docMk/>
      </pc:docMkLst>
      <pc:sldChg chg="addSp modSp mod">
        <pc:chgData name="Asher A. Federico" userId="cd7a243a-c1f3-4c9b-91c6-981eb251bbbc" providerId="ADAL" clId="{E9E10766-F73E-4F9F-B5E8-DECD90F7B607}" dt="2023-06-20T11:28:08.808" v="37" actId="20577"/>
        <pc:sldMkLst>
          <pc:docMk/>
          <pc:sldMk cId="3161985567" sldId="262"/>
        </pc:sldMkLst>
        <pc:spChg chg="add mod">
          <ac:chgData name="Asher A. Federico" userId="cd7a243a-c1f3-4c9b-91c6-981eb251bbbc" providerId="ADAL" clId="{E9E10766-F73E-4F9F-B5E8-DECD90F7B607}" dt="2023-06-20T11:27:21.415" v="25" actId="20577"/>
          <ac:spMkLst>
            <pc:docMk/>
            <pc:sldMk cId="3161985567" sldId="262"/>
            <ac:spMk id="4" creationId="{A8ED29C5-A058-7456-6CB4-7136BC0E5497}"/>
          </ac:spMkLst>
        </pc:spChg>
        <pc:spChg chg="mod">
          <ac:chgData name="Asher A. Federico" userId="cd7a243a-c1f3-4c9b-91c6-981eb251bbbc" providerId="ADAL" clId="{E9E10766-F73E-4F9F-B5E8-DECD90F7B607}" dt="2023-06-20T11:28:08.808" v="37" actId="20577"/>
          <ac:spMkLst>
            <pc:docMk/>
            <pc:sldMk cId="3161985567" sldId="262"/>
            <ac:spMk id="11" creationId="{0C517579-B8CC-A5BB-C978-000530451F50}"/>
          </ac:spMkLst>
        </pc:spChg>
        <pc:spChg chg="mod">
          <ac:chgData name="Asher A. Federico" userId="cd7a243a-c1f3-4c9b-91c6-981eb251bbbc" providerId="ADAL" clId="{E9E10766-F73E-4F9F-B5E8-DECD90F7B607}" dt="2023-06-20T11:27:33.191" v="33" actId="1037"/>
          <ac:spMkLst>
            <pc:docMk/>
            <pc:sldMk cId="3161985567" sldId="262"/>
            <ac:spMk id="13" creationId="{4978A612-B39D-A5CA-8FA2-129890301BB7}"/>
          </ac:spMkLst>
        </pc:spChg>
        <pc:spChg chg="mod">
          <ac:chgData name="Asher A. Federico" userId="cd7a243a-c1f3-4c9b-91c6-981eb251bbbc" providerId="ADAL" clId="{E9E10766-F73E-4F9F-B5E8-DECD90F7B607}" dt="2023-06-20T11:27:33.191" v="33" actId="1037"/>
          <ac:spMkLst>
            <pc:docMk/>
            <pc:sldMk cId="3161985567" sldId="262"/>
            <ac:spMk id="16" creationId="{C3115547-1039-276D-594C-1D9B496E23C6}"/>
          </ac:spMkLst>
        </pc:spChg>
        <pc:spChg chg="mod">
          <ac:chgData name="Asher A. Federico" userId="cd7a243a-c1f3-4c9b-91c6-981eb251bbbc" providerId="ADAL" clId="{E9E10766-F73E-4F9F-B5E8-DECD90F7B607}" dt="2023-06-20T11:27:16.868" v="21" actId="1076"/>
          <ac:spMkLst>
            <pc:docMk/>
            <pc:sldMk cId="3161985567" sldId="262"/>
            <ac:spMk id="22" creationId="{DEE00A44-5A75-39BF-7D89-88A4858BBF32}"/>
          </ac:spMkLst>
        </pc:spChg>
        <pc:spChg chg="mod">
          <ac:chgData name="Asher A. Federico" userId="cd7a243a-c1f3-4c9b-91c6-981eb251bbbc" providerId="ADAL" clId="{E9E10766-F73E-4F9F-B5E8-DECD90F7B607}" dt="2023-06-20T11:27:33.191" v="33" actId="1037"/>
          <ac:spMkLst>
            <pc:docMk/>
            <pc:sldMk cId="3161985567" sldId="262"/>
            <ac:spMk id="23" creationId="{238CF986-7FA0-F3A1-B0C3-C07CD0B3C3FE}"/>
          </ac:spMkLst>
        </pc:spChg>
        <pc:spChg chg="mod">
          <ac:chgData name="Asher A. Federico" userId="cd7a243a-c1f3-4c9b-91c6-981eb251bbbc" providerId="ADAL" clId="{E9E10766-F73E-4F9F-B5E8-DECD90F7B607}" dt="2023-06-20T11:27:33.191" v="33" actId="1037"/>
          <ac:spMkLst>
            <pc:docMk/>
            <pc:sldMk cId="3161985567" sldId="262"/>
            <ac:spMk id="27" creationId="{75861EF7-7D3E-472A-3FF8-B3706F6BA56B}"/>
          </ac:spMkLst>
        </pc:spChg>
        <pc:spChg chg="mod">
          <ac:chgData name="Asher A. Federico" userId="cd7a243a-c1f3-4c9b-91c6-981eb251bbbc" providerId="ADAL" clId="{E9E10766-F73E-4F9F-B5E8-DECD90F7B607}" dt="2023-06-20T11:27:33.191" v="33" actId="1037"/>
          <ac:spMkLst>
            <pc:docMk/>
            <pc:sldMk cId="3161985567" sldId="262"/>
            <ac:spMk id="57" creationId="{9519A7AE-BC24-6C9D-69E0-6C14DED43348}"/>
          </ac:spMkLst>
        </pc:spChg>
      </pc:sldChg>
      <pc:sldChg chg="modSp">
        <pc:chgData name="Asher A. Federico" userId="cd7a243a-c1f3-4c9b-91c6-981eb251bbbc" providerId="ADAL" clId="{E9E10766-F73E-4F9F-B5E8-DECD90F7B607}" dt="2023-06-20T11:17:54.123" v="18" actId="478"/>
        <pc:sldMkLst>
          <pc:docMk/>
          <pc:sldMk cId="3925645252" sldId="267"/>
        </pc:sldMkLst>
        <pc:graphicFrameChg chg="mod">
          <ac:chgData name="Asher A. Federico" userId="cd7a243a-c1f3-4c9b-91c6-981eb251bbbc" providerId="ADAL" clId="{E9E10766-F73E-4F9F-B5E8-DECD90F7B607}" dt="2023-06-20T11:17:54.123" v="18" actId="478"/>
          <ac:graphicFrameMkLst>
            <pc:docMk/>
            <pc:sldMk cId="3925645252" sldId="267"/>
            <ac:graphicFrameMk id="44" creationId="{5D76E7EC-E367-711A-089F-823D241D775F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B0B941-BFCC-42B7-ABDE-0463123F8754}" type="doc">
      <dgm:prSet loTypeId="urn:microsoft.com/office/officeart/2005/8/layout/orgChart1" loCatId="hierarchy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PH"/>
        </a:p>
      </dgm:t>
    </dgm:pt>
    <dgm:pt modelId="{B5720F83-2059-4BD9-91E1-34F32E5CB304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1400" b="1" dirty="0">
              <a:solidFill>
                <a:schemeClr val="bg1"/>
              </a:solidFill>
            </a:rPr>
            <a:t>Homepage</a:t>
          </a:r>
          <a:endParaRPr lang="en-PH" sz="1400" b="1" dirty="0">
            <a:solidFill>
              <a:schemeClr val="bg1"/>
            </a:solidFill>
          </a:endParaRPr>
        </a:p>
      </dgm:t>
    </dgm:pt>
    <dgm:pt modelId="{DF917A82-8F33-46D8-9497-19E3A1D784FA}" type="parTrans" cxnId="{3A578085-C140-4D7E-814E-3FEF9CD7AEBE}">
      <dgm:prSet/>
      <dgm:spPr/>
      <dgm:t>
        <a:bodyPr/>
        <a:lstStyle/>
        <a:p>
          <a:endParaRPr lang="en-PH" sz="400"/>
        </a:p>
      </dgm:t>
    </dgm:pt>
    <dgm:pt modelId="{C253C601-2DE5-43ED-A4AB-FC198D3402C0}" type="sibTrans" cxnId="{3A578085-C140-4D7E-814E-3FEF9CD7AEBE}">
      <dgm:prSet/>
      <dgm:spPr/>
      <dgm:t>
        <a:bodyPr/>
        <a:lstStyle/>
        <a:p>
          <a:endParaRPr lang="en-PH" sz="400"/>
        </a:p>
      </dgm:t>
    </dgm:pt>
    <dgm:pt modelId="{A778A49F-FE84-4B34-89B6-E8A045B700F2}">
      <dgm:prSet phldrT="[Text]" custT="1"/>
      <dgm:spPr>
        <a:gradFill rotWithShape="0">
          <a:gsLst>
            <a:gs pos="2500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b="1" dirty="0"/>
            <a:t>Home</a:t>
          </a:r>
          <a:endParaRPr lang="en-PH" sz="1400" b="1" dirty="0"/>
        </a:p>
      </dgm:t>
    </dgm:pt>
    <dgm:pt modelId="{7516FECF-6789-44B5-82BE-45736F8478D9}" type="sibTrans" cxnId="{94191F2F-9ED3-4BDE-BCAD-D5ABA2B0AD46}">
      <dgm:prSet/>
      <dgm:spPr/>
      <dgm:t>
        <a:bodyPr/>
        <a:lstStyle/>
        <a:p>
          <a:endParaRPr lang="en-PH" sz="400"/>
        </a:p>
      </dgm:t>
    </dgm:pt>
    <dgm:pt modelId="{355621C0-62E3-4188-9461-E7708E24A937}" type="parTrans" cxnId="{94191F2F-9ED3-4BDE-BCAD-D5ABA2B0AD46}">
      <dgm:prSet/>
      <dgm:spPr/>
      <dgm:t>
        <a:bodyPr/>
        <a:lstStyle/>
        <a:p>
          <a:endParaRPr lang="en-PH" sz="1200"/>
        </a:p>
      </dgm:t>
    </dgm:pt>
    <dgm:pt modelId="{5D37E786-0631-48CD-B528-DEE4EED251A4}">
      <dgm:prSet custT="1"/>
      <dgm:spPr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/>
            <a:t>Hero</a:t>
          </a:r>
          <a:endParaRPr lang="en-PH" sz="1200" dirty="0"/>
        </a:p>
      </dgm:t>
    </dgm:pt>
    <dgm:pt modelId="{2F5F7757-7E79-401A-9965-2C7E295D7A81}" type="sibTrans" cxnId="{68D06EEB-89CE-46A2-B241-10722197E21A}">
      <dgm:prSet/>
      <dgm:spPr/>
      <dgm:t>
        <a:bodyPr/>
        <a:lstStyle/>
        <a:p>
          <a:endParaRPr lang="en-PH" sz="800"/>
        </a:p>
      </dgm:t>
    </dgm:pt>
    <dgm:pt modelId="{D48A2EFD-E369-43D7-8DD8-9C2D2CC910CC}" type="parTrans" cxnId="{68D06EEB-89CE-46A2-B241-10722197E21A}">
      <dgm:prSet/>
      <dgm:spPr/>
      <dgm:t>
        <a:bodyPr/>
        <a:lstStyle/>
        <a:p>
          <a:endParaRPr lang="en-PH" sz="1200"/>
        </a:p>
      </dgm:t>
    </dgm:pt>
    <dgm:pt modelId="{4A39742E-1493-4DCE-955B-B9A44E2FF975}">
      <dgm:prSet custT="1"/>
      <dgm:spPr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/>
            <a:t>Our Products</a:t>
          </a:r>
          <a:endParaRPr lang="en-PH" sz="1200" dirty="0"/>
        </a:p>
      </dgm:t>
    </dgm:pt>
    <dgm:pt modelId="{8D11B0DD-6B81-43EE-BEBC-B6E469ED921E}" type="sibTrans" cxnId="{642490E9-199B-4F0D-8288-283664E1F936}">
      <dgm:prSet/>
      <dgm:spPr/>
      <dgm:t>
        <a:bodyPr/>
        <a:lstStyle/>
        <a:p>
          <a:endParaRPr lang="en-PH"/>
        </a:p>
      </dgm:t>
    </dgm:pt>
    <dgm:pt modelId="{0F4E0B57-0F30-404F-A40B-B0F498924B71}" type="parTrans" cxnId="{642490E9-199B-4F0D-8288-283664E1F936}">
      <dgm:prSet/>
      <dgm:spPr/>
      <dgm:t>
        <a:bodyPr/>
        <a:lstStyle/>
        <a:p>
          <a:endParaRPr lang="en-PH" sz="1200"/>
        </a:p>
      </dgm:t>
    </dgm:pt>
    <dgm:pt modelId="{DDFD1914-59A4-4644-A4F0-79CB5B0619EF}">
      <dgm:prSet custT="1"/>
      <dgm:spPr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/>
            <a:t>Customer Reviews</a:t>
          </a:r>
          <a:endParaRPr lang="en-PH" sz="1200" dirty="0"/>
        </a:p>
      </dgm:t>
    </dgm:pt>
    <dgm:pt modelId="{3E83CECC-059A-4C38-A86D-AC4AADAFF233}" type="sibTrans" cxnId="{2AD5AB00-7D89-4097-A3A1-F50CF14A05D2}">
      <dgm:prSet/>
      <dgm:spPr/>
      <dgm:t>
        <a:bodyPr/>
        <a:lstStyle/>
        <a:p>
          <a:endParaRPr lang="en-PH"/>
        </a:p>
      </dgm:t>
    </dgm:pt>
    <dgm:pt modelId="{9C138485-B523-4E4F-ACF2-E35232DC907E}" type="parTrans" cxnId="{2AD5AB00-7D89-4097-A3A1-F50CF14A05D2}">
      <dgm:prSet/>
      <dgm:spPr/>
      <dgm:t>
        <a:bodyPr/>
        <a:lstStyle/>
        <a:p>
          <a:endParaRPr lang="en-PH" sz="1200"/>
        </a:p>
      </dgm:t>
    </dgm:pt>
    <dgm:pt modelId="{C2C95360-4E0F-4BAE-92E7-C888B269E4D1}">
      <dgm:prSet phldrT="[Text]" custT="1"/>
      <dgm:spPr>
        <a:gradFill rotWithShape="0">
          <a:gsLst>
            <a:gs pos="2500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b="0" dirty="0"/>
            <a:t>MENU</a:t>
          </a:r>
          <a:endParaRPr lang="en-PH" sz="1400" b="0" dirty="0"/>
        </a:p>
      </dgm:t>
    </dgm:pt>
    <dgm:pt modelId="{4494A924-B3E1-4A80-B4CD-7C0BE361932E}" type="sibTrans" cxnId="{2BDA60E5-6859-48A2-B971-7D4C15E43B6A}">
      <dgm:prSet/>
      <dgm:spPr/>
      <dgm:t>
        <a:bodyPr/>
        <a:lstStyle/>
        <a:p>
          <a:endParaRPr lang="en-PH" sz="400"/>
        </a:p>
      </dgm:t>
    </dgm:pt>
    <dgm:pt modelId="{B54B09A1-4CFE-4869-9C1A-390E4640E116}" type="parTrans" cxnId="{2BDA60E5-6859-48A2-B971-7D4C15E43B6A}">
      <dgm:prSet/>
      <dgm:spPr/>
      <dgm:t>
        <a:bodyPr/>
        <a:lstStyle/>
        <a:p>
          <a:endParaRPr lang="en-PH" sz="1200"/>
        </a:p>
      </dgm:t>
    </dgm:pt>
    <dgm:pt modelId="{1B253C7D-EB20-477C-AEE4-C78EC91813A0}">
      <dgm:prSet custT="1"/>
      <dgm:spPr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/>
            <a:t>Cakes</a:t>
          </a:r>
          <a:endParaRPr lang="en-PH" sz="1200" dirty="0"/>
        </a:p>
      </dgm:t>
    </dgm:pt>
    <dgm:pt modelId="{7F585D53-A2B5-4031-9FFE-65FC04C2CA4A}" type="sibTrans" cxnId="{ADE34234-BF1E-4517-8E0F-E1122EB4917C}">
      <dgm:prSet/>
      <dgm:spPr/>
      <dgm:t>
        <a:bodyPr/>
        <a:lstStyle/>
        <a:p>
          <a:endParaRPr lang="en-PH"/>
        </a:p>
      </dgm:t>
    </dgm:pt>
    <dgm:pt modelId="{8F940151-574B-495C-8582-AEC8DBEB8FC3}" type="parTrans" cxnId="{ADE34234-BF1E-4517-8E0F-E1122EB4917C}">
      <dgm:prSet/>
      <dgm:spPr/>
      <dgm:t>
        <a:bodyPr/>
        <a:lstStyle/>
        <a:p>
          <a:endParaRPr lang="en-PH" sz="1200"/>
        </a:p>
      </dgm:t>
    </dgm:pt>
    <dgm:pt modelId="{B33F8F8B-9529-4776-AA67-AB17FA92F5F2}">
      <dgm:prSet custT="1"/>
      <dgm:spPr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/>
            <a:t>Cheesecakes</a:t>
          </a:r>
          <a:endParaRPr lang="en-PH" sz="1200" dirty="0"/>
        </a:p>
      </dgm:t>
    </dgm:pt>
    <dgm:pt modelId="{D9F2B9E4-A203-4C0D-858B-84F5DA6C8929}" type="sibTrans" cxnId="{A40D6CC3-FB72-48D7-A914-434117A3BB12}">
      <dgm:prSet/>
      <dgm:spPr/>
      <dgm:t>
        <a:bodyPr/>
        <a:lstStyle/>
        <a:p>
          <a:endParaRPr lang="en-PH"/>
        </a:p>
      </dgm:t>
    </dgm:pt>
    <dgm:pt modelId="{5A73290C-8330-4E7A-8389-501F591DF3CA}" type="parTrans" cxnId="{A40D6CC3-FB72-48D7-A914-434117A3BB12}">
      <dgm:prSet/>
      <dgm:spPr/>
      <dgm:t>
        <a:bodyPr/>
        <a:lstStyle/>
        <a:p>
          <a:endParaRPr lang="en-PH" sz="1200"/>
        </a:p>
      </dgm:t>
    </dgm:pt>
    <dgm:pt modelId="{56E4E874-A403-4372-8362-3C5B550269EB}">
      <dgm:prSet custT="1"/>
      <dgm:spPr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/>
            <a:t>Cupcakes</a:t>
          </a:r>
          <a:endParaRPr lang="en-PH" sz="1200" dirty="0"/>
        </a:p>
      </dgm:t>
    </dgm:pt>
    <dgm:pt modelId="{30B1104C-B628-464A-8197-C416810B8F28}" type="sibTrans" cxnId="{A8A0EB72-FC53-4681-B5C2-86965C755FD5}">
      <dgm:prSet/>
      <dgm:spPr/>
      <dgm:t>
        <a:bodyPr/>
        <a:lstStyle/>
        <a:p>
          <a:endParaRPr lang="en-PH"/>
        </a:p>
      </dgm:t>
    </dgm:pt>
    <dgm:pt modelId="{3A71B239-AE46-48BA-852B-CD13632D0C2C}" type="parTrans" cxnId="{A8A0EB72-FC53-4681-B5C2-86965C755FD5}">
      <dgm:prSet/>
      <dgm:spPr/>
      <dgm:t>
        <a:bodyPr/>
        <a:lstStyle/>
        <a:p>
          <a:endParaRPr lang="en-PH" sz="1200"/>
        </a:p>
      </dgm:t>
    </dgm:pt>
    <dgm:pt modelId="{8873C710-6C9D-49CA-A82F-CA6366DBC195}">
      <dgm:prSet custT="1"/>
      <dgm:spPr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/>
            <a:t>Bread</a:t>
          </a:r>
          <a:endParaRPr lang="en-PH" sz="1200" dirty="0"/>
        </a:p>
      </dgm:t>
    </dgm:pt>
    <dgm:pt modelId="{C0372E3A-C9F0-4532-8B00-F065DEC0E138}" type="sibTrans" cxnId="{E3890622-49AA-436E-B63D-5BE319C5BFF0}">
      <dgm:prSet/>
      <dgm:spPr/>
      <dgm:t>
        <a:bodyPr/>
        <a:lstStyle/>
        <a:p>
          <a:endParaRPr lang="en-PH"/>
        </a:p>
      </dgm:t>
    </dgm:pt>
    <dgm:pt modelId="{9E381D48-0530-4880-A5EC-4F22EC87DFD1}" type="parTrans" cxnId="{E3890622-49AA-436E-B63D-5BE319C5BFF0}">
      <dgm:prSet/>
      <dgm:spPr/>
      <dgm:t>
        <a:bodyPr/>
        <a:lstStyle/>
        <a:p>
          <a:endParaRPr lang="en-PH" sz="1200"/>
        </a:p>
      </dgm:t>
    </dgm:pt>
    <dgm:pt modelId="{CE36DE27-0DEA-41DE-BBC2-304F8A895969}">
      <dgm:prSet custT="1"/>
      <dgm:spPr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/>
            <a:t>Cookies</a:t>
          </a:r>
          <a:endParaRPr lang="en-PH" sz="1200" dirty="0"/>
        </a:p>
      </dgm:t>
    </dgm:pt>
    <dgm:pt modelId="{BB038065-07E7-4979-BDAB-FB71B20313E4}" type="sibTrans" cxnId="{EE5DDB3A-181C-4AA5-97FD-5FA74CFD994E}">
      <dgm:prSet/>
      <dgm:spPr/>
      <dgm:t>
        <a:bodyPr/>
        <a:lstStyle/>
        <a:p>
          <a:endParaRPr lang="en-PH"/>
        </a:p>
      </dgm:t>
    </dgm:pt>
    <dgm:pt modelId="{AE11A560-868D-432A-B204-67149B05C9CD}" type="parTrans" cxnId="{EE5DDB3A-181C-4AA5-97FD-5FA74CFD994E}">
      <dgm:prSet/>
      <dgm:spPr/>
      <dgm:t>
        <a:bodyPr/>
        <a:lstStyle/>
        <a:p>
          <a:endParaRPr lang="en-PH" sz="1200"/>
        </a:p>
      </dgm:t>
    </dgm:pt>
    <dgm:pt modelId="{3DF92B69-EA72-42DB-919A-39EE9C7F5601}">
      <dgm:prSet phldrT="[Text]" custT="1"/>
      <dgm:spPr>
        <a:gradFill rotWithShape="0">
          <a:gsLst>
            <a:gs pos="25000">
              <a:prstClr val="white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prstClr>
            </a:gs>
            <a:gs pos="45000">
              <a:prstClr val="white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tint val="55000"/>
                <a:satMod val="140000"/>
              </a:prst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8890" tIns="8890" rIns="8890" bIns="8890" numCol="1" spcCol="1270" anchor="ctr" anchorCtr="0"/>
        <a:lstStyle/>
        <a:p>
          <a:r>
            <a:rPr lang="en-US" sz="1400" b="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Story</a:t>
          </a:r>
          <a:endParaRPr lang="en-PH" sz="1400" b="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B6746CBF-B7C8-4057-87FB-EAAFD92DD04E}" type="sibTrans" cxnId="{F8298EE6-32C6-45A1-99DB-1EFE2636057D}">
      <dgm:prSet/>
      <dgm:spPr/>
      <dgm:t>
        <a:bodyPr/>
        <a:lstStyle/>
        <a:p>
          <a:endParaRPr lang="en-PH" sz="400"/>
        </a:p>
      </dgm:t>
    </dgm:pt>
    <dgm:pt modelId="{1814F7F7-10F8-46DC-B374-5A65873E2813}" type="parTrans" cxnId="{F8298EE6-32C6-45A1-99DB-1EFE2636057D}">
      <dgm:prSet/>
      <dgm:spPr/>
      <dgm:t>
        <a:bodyPr/>
        <a:lstStyle/>
        <a:p>
          <a:endParaRPr lang="en-PH" sz="1200"/>
        </a:p>
      </dgm:t>
    </dgm:pt>
    <dgm:pt modelId="{752606F1-13CB-4F46-9004-36998FC79239}">
      <dgm:prSet custT="1"/>
      <dgm:spPr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/>
            <a:t>About</a:t>
          </a:r>
          <a:endParaRPr lang="en-PH" sz="1200" dirty="0"/>
        </a:p>
      </dgm:t>
    </dgm:pt>
    <dgm:pt modelId="{CE976FCA-1BAA-410E-AF63-B24F9869916D}" type="sibTrans" cxnId="{A1F528B6-E831-4113-8F81-74369985DBA3}">
      <dgm:prSet/>
      <dgm:spPr/>
      <dgm:t>
        <a:bodyPr/>
        <a:lstStyle/>
        <a:p>
          <a:endParaRPr lang="en-PH"/>
        </a:p>
      </dgm:t>
    </dgm:pt>
    <dgm:pt modelId="{16ACF20D-0821-40FA-8E03-80DAD7C80136}" type="parTrans" cxnId="{A1F528B6-E831-4113-8F81-74369985DBA3}">
      <dgm:prSet/>
      <dgm:spPr/>
      <dgm:t>
        <a:bodyPr/>
        <a:lstStyle/>
        <a:p>
          <a:endParaRPr lang="en-PH" sz="1200"/>
        </a:p>
      </dgm:t>
    </dgm:pt>
    <dgm:pt modelId="{AD6355A4-9D44-46F5-8B3F-030A3A01D43D}">
      <dgm:prSet custT="1"/>
      <dgm:spPr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/>
            <a:t>FAQs</a:t>
          </a:r>
          <a:endParaRPr lang="en-PH" sz="1200" dirty="0"/>
        </a:p>
      </dgm:t>
    </dgm:pt>
    <dgm:pt modelId="{C46F0946-1D32-4BD3-9BA9-BAACDA0D42EF}" type="sibTrans" cxnId="{3901F815-9C4B-4721-A34D-0BC9DFCF6816}">
      <dgm:prSet/>
      <dgm:spPr/>
      <dgm:t>
        <a:bodyPr/>
        <a:lstStyle/>
        <a:p>
          <a:endParaRPr lang="en-PH"/>
        </a:p>
      </dgm:t>
    </dgm:pt>
    <dgm:pt modelId="{E2DD5B65-B7A9-4FEA-81D2-E5F69BDA9909}" type="parTrans" cxnId="{3901F815-9C4B-4721-A34D-0BC9DFCF6816}">
      <dgm:prSet/>
      <dgm:spPr/>
      <dgm:t>
        <a:bodyPr/>
        <a:lstStyle/>
        <a:p>
          <a:endParaRPr lang="en-PH" sz="1200"/>
        </a:p>
      </dgm:t>
    </dgm:pt>
    <dgm:pt modelId="{F499F1A4-A6D2-4E95-830C-E886F5D65D25}">
      <dgm:prSet custT="1"/>
      <dgm:spPr>
        <a:gradFill rotWithShape="0">
          <a:gsLst>
            <a:gs pos="25000">
              <a:prstClr val="white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prstClr>
            </a:gs>
            <a:gs pos="45000">
              <a:prstClr val="white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tint val="55000"/>
                <a:satMod val="140000"/>
              </a:prst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Login</a:t>
          </a:r>
          <a:endParaRPr lang="en-PH" sz="1400" b="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83D57C77-11EB-45AB-90EC-FAA3213DE0E0}" type="parTrans" cxnId="{28A0CAC1-221E-428B-B502-B5D14648EFC1}">
      <dgm:prSet/>
      <dgm:spPr/>
      <dgm:t>
        <a:bodyPr/>
        <a:lstStyle/>
        <a:p>
          <a:endParaRPr lang="en-PH"/>
        </a:p>
      </dgm:t>
    </dgm:pt>
    <dgm:pt modelId="{12B67E4D-36C7-4834-8BB2-35CA76B2FDB4}" type="sibTrans" cxnId="{28A0CAC1-221E-428B-B502-B5D14648EFC1}">
      <dgm:prSet/>
      <dgm:spPr/>
      <dgm:t>
        <a:bodyPr/>
        <a:lstStyle/>
        <a:p>
          <a:endParaRPr lang="en-PH"/>
        </a:p>
      </dgm:t>
    </dgm:pt>
    <dgm:pt modelId="{16A0762F-2B65-431A-BB38-8A45163690DE}">
      <dgm:prSet custT="1"/>
      <dgm:spPr>
        <a:gradFill rotWithShape="0">
          <a:gsLst>
            <a:gs pos="25000">
              <a:prstClr val="white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prstClr>
            </a:gs>
            <a:gs pos="45000">
              <a:prstClr val="white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tint val="55000"/>
                <a:satMod val="140000"/>
              </a:prst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Baking Tools</a:t>
          </a:r>
          <a:endParaRPr lang="en-PH" sz="1400" b="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5A811E75-3DD0-44DD-9BCC-F92EFF5ABDF7}" type="parTrans" cxnId="{585C6B9B-9212-4333-9D5F-BB4329797DC2}">
      <dgm:prSet/>
      <dgm:spPr/>
      <dgm:t>
        <a:bodyPr/>
        <a:lstStyle/>
        <a:p>
          <a:endParaRPr lang="en-PH"/>
        </a:p>
      </dgm:t>
    </dgm:pt>
    <dgm:pt modelId="{415C27B0-F118-41F6-993D-4BFE9BCED54B}" type="sibTrans" cxnId="{585C6B9B-9212-4333-9D5F-BB4329797DC2}">
      <dgm:prSet/>
      <dgm:spPr/>
      <dgm:t>
        <a:bodyPr/>
        <a:lstStyle/>
        <a:p>
          <a:endParaRPr lang="en-PH"/>
        </a:p>
      </dgm:t>
    </dgm:pt>
    <dgm:pt modelId="{4E05081A-FC1E-428A-AF32-32329BFE5A32}">
      <dgm:prSet custT="1"/>
      <dgm:spPr>
        <a:gradFill rotWithShape="0">
          <a:gsLst>
            <a:gs pos="25000">
              <a:prstClr val="white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prstClr>
            </a:gs>
            <a:gs pos="45000">
              <a:prstClr val="white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tint val="55000"/>
                <a:satMod val="140000"/>
              </a:prst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Baking Tips</a:t>
          </a:r>
          <a:endParaRPr lang="en-PH" sz="1400" b="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42221733-6F22-4E2A-91A8-9697A3A98043}" type="parTrans" cxnId="{C7AEEAFE-74CE-4483-8A51-F1B58BE5A47F}">
      <dgm:prSet/>
      <dgm:spPr/>
      <dgm:t>
        <a:bodyPr/>
        <a:lstStyle/>
        <a:p>
          <a:endParaRPr lang="en-PH"/>
        </a:p>
      </dgm:t>
    </dgm:pt>
    <dgm:pt modelId="{12BBCF77-0BD7-4191-B9C0-DDE47272DDFF}" type="sibTrans" cxnId="{C7AEEAFE-74CE-4483-8A51-F1B58BE5A47F}">
      <dgm:prSet/>
      <dgm:spPr/>
      <dgm:t>
        <a:bodyPr/>
        <a:lstStyle/>
        <a:p>
          <a:endParaRPr lang="en-PH"/>
        </a:p>
      </dgm:t>
    </dgm:pt>
    <dgm:pt modelId="{8E31F887-63BC-4F13-B78F-89F1F78D84AB}">
      <dgm:prSet custT="1"/>
      <dgm:spPr>
        <a:gradFill rotWithShape="0">
          <a:gsLst>
            <a:gs pos="25000">
              <a:prstClr val="white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prstClr>
            </a:gs>
            <a:gs pos="45000">
              <a:prstClr val="white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tint val="55000"/>
                <a:satMod val="140000"/>
              </a:prst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8890" tIns="8890" rIns="8890" bIns="8890" numCol="1" spcCol="1270" anchor="ctr" anchorCtr="0"/>
        <a:lstStyle/>
        <a:p>
          <a:r>
            <a:rPr lang="en-US" sz="1400" b="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Videos</a:t>
          </a:r>
          <a:endParaRPr lang="en-PH" sz="1400" b="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978B8173-BB9C-45F0-A760-7367B01831FB}" type="parTrans" cxnId="{A107F3DD-EAE0-45DB-8E72-B6F77FEB9A22}">
      <dgm:prSet/>
      <dgm:spPr/>
      <dgm:t>
        <a:bodyPr/>
        <a:lstStyle/>
        <a:p>
          <a:endParaRPr lang="en-PH"/>
        </a:p>
      </dgm:t>
    </dgm:pt>
    <dgm:pt modelId="{995BEEFF-D03C-4E13-95FF-7D2CE4EC619F}" type="sibTrans" cxnId="{A107F3DD-EAE0-45DB-8E72-B6F77FEB9A22}">
      <dgm:prSet/>
      <dgm:spPr/>
      <dgm:t>
        <a:bodyPr/>
        <a:lstStyle/>
        <a:p>
          <a:endParaRPr lang="en-PH"/>
        </a:p>
      </dgm:t>
    </dgm:pt>
    <dgm:pt modelId="{A501B367-66BE-45B7-AC85-9EA28F53BE00}">
      <dgm:prSet custT="1"/>
      <dgm:spPr>
        <a:gradFill rotWithShape="0">
          <a:gsLst>
            <a:gs pos="25000">
              <a:prstClr val="white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prstClr>
            </a:gs>
            <a:gs pos="45000">
              <a:prstClr val="white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tint val="55000"/>
                <a:satMod val="140000"/>
              </a:prst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8890" tIns="8890" rIns="8890" bIns="8890" numCol="1" spcCol="1270" anchor="ctr" anchorCtr="0"/>
        <a:lstStyle/>
        <a:p>
          <a:r>
            <a:rPr lang="en-US" sz="1400" dirty="0"/>
            <a:t>Cart</a:t>
          </a:r>
          <a:endParaRPr lang="en-PH" sz="2400" dirty="0"/>
        </a:p>
      </dgm:t>
    </dgm:pt>
    <dgm:pt modelId="{5696D004-D6B5-438D-8AD5-B1385A0E2AE3}" type="parTrans" cxnId="{70AF8752-11B2-4EAB-91F3-0E8139D33E77}">
      <dgm:prSet/>
      <dgm:spPr/>
      <dgm:t>
        <a:bodyPr/>
        <a:lstStyle/>
        <a:p>
          <a:endParaRPr lang="en-PH"/>
        </a:p>
      </dgm:t>
    </dgm:pt>
    <dgm:pt modelId="{8922D1AC-7860-47B5-A008-2E4C74F220A2}" type="sibTrans" cxnId="{70AF8752-11B2-4EAB-91F3-0E8139D33E77}">
      <dgm:prSet/>
      <dgm:spPr/>
      <dgm:t>
        <a:bodyPr/>
        <a:lstStyle/>
        <a:p>
          <a:endParaRPr lang="en-PH"/>
        </a:p>
      </dgm:t>
    </dgm:pt>
    <dgm:pt modelId="{70FE5A25-E2A2-4C72-AC06-D09221AB8C88}" type="pres">
      <dgm:prSet presAssocID="{89B0B941-BFCC-42B7-ABDE-0463123F875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10D432D-BB14-402A-9881-3E0C42E3D1F2}" type="pres">
      <dgm:prSet presAssocID="{B5720F83-2059-4BD9-91E1-34F32E5CB304}" presName="hierRoot1" presStyleCnt="0">
        <dgm:presLayoutVars>
          <dgm:hierBranch val="init"/>
        </dgm:presLayoutVars>
      </dgm:prSet>
      <dgm:spPr/>
    </dgm:pt>
    <dgm:pt modelId="{CE912B89-3AC8-41D7-AC62-0C456C224FB5}" type="pres">
      <dgm:prSet presAssocID="{B5720F83-2059-4BD9-91E1-34F32E5CB304}" presName="rootComposite1" presStyleCnt="0"/>
      <dgm:spPr/>
    </dgm:pt>
    <dgm:pt modelId="{B1C0BB44-8990-4179-B9B3-CE0750374B87}" type="pres">
      <dgm:prSet presAssocID="{B5720F83-2059-4BD9-91E1-34F32E5CB304}" presName="rootText1" presStyleLbl="node0" presStyleIdx="0" presStyleCnt="1" custScaleX="228259" custScaleY="98242" custLinFactNeighborX="-6298" custLinFactNeighborY="-81849">
        <dgm:presLayoutVars>
          <dgm:chPref val="3"/>
        </dgm:presLayoutVars>
      </dgm:prSet>
      <dgm:spPr/>
    </dgm:pt>
    <dgm:pt modelId="{24E16CC7-D580-4BA6-9AFF-BE9A7DF2B61D}" type="pres">
      <dgm:prSet presAssocID="{B5720F83-2059-4BD9-91E1-34F32E5CB304}" presName="rootConnector1" presStyleLbl="node1" presStyleIdx="0" presStyleCnt="0"/>
      <dgm:spPr/>
    </dgm:pt>
    <dgm:pt modelId="{3A54B15F-4576-491F-BBC6-2D5EF7E874BC}" type="pres">
      <dgm:prSet presAssocID="{B5720F83-2059-4BD9-91E1-34F32E5CB304}" presName="hierChild2" presStyleCnt="0"/>
      <dgm:spPr/>
    </dgm:pt>
    <dgm:pt modelId="{CD8C52B1-0275-4306-8873-659681018C36}" type="pres">
      <dgm:prSet presAssocID="{355621C0-62E3-4188-9461-E7708E24A937}" presName="Name37" presStyleLbl="parChTrans1D2" presStyleIdx="0" presStyleCnt="8"/>
      <dgm:spPr/>
    </dgm:pt>
    <dgm:pt modelId="{0B96F10A-B364-45F4-B6F3-5B295EACF5CE}" type="pres">
      <dgm:prSet presAssocID="{A778A49F-FE84-4B34-89B6-E8A045B700F2}" presName="hierRoot2" presStyleCnt="0">
        <dgm:presLayoutVars>
          <dgm:hierBranch val="init"/>
        </dgm:presLayoutVars>
      </dgm:prSet>
      <dgm:spPr/>
    </dgm:pt>
    <dgm:pt modelId="{4E2B1809-4E7D-4ECF-8175-7562430AA188}" type="pres">
      <dgm:prSet presAssocID="{A778A49F-FE84-4B34-89B6-E8A045B700F2}" presName="rootComposite" presStyleCnt="0"/>
      <dgm:spPr/>
    </dgm:pt>
    <dgm:pt modelId="{035F586F-77DB-4363-B3F5-5DA36B444564}" type="pres">
      <dgm:prSet presAssocID="{A778A49F-FE84-4B34-89B6-E8A045B700F2}" presName="rootText" presStyleLbl="node2" presStyleIdx="0" presStyleCnt="8" custScaleX="156856" custLinFactNeighborX="1354">
        <dgm:presLayoutVars>
          <dgm:chPref val="3"/>
        </dgm:presLayoutVars>
      </dgm:prSet>
      <dgm:spPr>
        <a:prstGeom prst="roundRect">
          <a:avLst/>
        </a:prstGeom>
      </dgm:spPr>
    </dgm:pt>
    <dgm:pt modelId="{0D2CACAD-D4F2-456A-A6EE-B6D9FB67F59C}" type="pres">
      <dgm:prSet presAssocID="{A778A49F-FE84-4B34-89B6-E8A045B700F2}" presName="rootConnector" presStyleLbl="node2" presStyleIdx="0" presStyleCnt="8"/>
      <dgm:spPr/>
    </dgm:pt>
    <dgm:pt modelId="{920745DA-C2F8-444E-93C9-5AFD0B2FC67B}" type="pres">
      <dgm:prSet presAssocID="{A778A49F-FE84-4B34-89B6-E8A045B700F2}" presName="hierChild4" presStyleCnt="0"/>
      <dgm:spPr/>
    </dgm:pt>
    <dgm:pt modelId="{895F91D1-E63A-4510-A4DA-3DF8F39D8645}" type="pres">
      <dgm:prSet presAssocID="{D48A2EFD-E369-43D7-8DD8-9C2D2CC910CC}" presName="Name37" presStyleLbl="parChTrans1D3" presStyleIdx="0" presStyleCnt="10"/>
      <dgm:spPr/>
    </dgm:pt>
    <dgm:pt modelId="{2C069DE4-F0ED-4289-B21F-B4157948C961}" type="pres">
      <dgm:prSet presAssocID="{5D37E786-0631-48CD-B528-DEE4EED251A4}" presName="hierRoot2" presStyleCnt="0">
        <dgm:presLayoutVars>
          <dgm:hierBranch val="init"/>
        </dgm:presLayoutVars>
      </dgm:prSet>
      <dgm:spPr/>
    </dgm:pt>
    <dgm:pt modelId="{236D5453-A4E3-4ADD-9E38-10EEE67CF0BE}" type="pres">
      <dgm:prSet presAssocID="{5D37E786-0631-48CD-B528-DEE4EED251A4}" presName="rootComposite" presStyleCnt="0"/>
      <dgm:spPr/>
    </dgm:pt>
    <dgm:pt modelId="{4AE6D973-2408-4A99-8977-97432C80BC26}" type="pres">
      <dgm:prSet presAssocID="{5D37E786-0631-48CD-B528-DEE4EED251A4}" presName="rootText" presStyleLbl="node3" presStyleIdx="0" presStyleCnt="10" custLinFactNeighborX="-2797" custLinFactNeighborY="2574">
        <dgm:presLayoutVars>
          <dgm:chPref val="3"/>
        </dgm:presLayoutVars>
      </dgm:prSet>
      <dgm:spPr/>
    </dgm:pt>
    <dgm:pt modelId="{507D611A-77D6-4DB9-ABC3-9BC8D55A5B4E}" type="pres">
      <dgm:prSet presAssocID="{5D37E786-0631-48CD-B528-DEE4EED251A4}" presName="rootConnector" presStyleLbl="node3" presStyleIdx="0" presStyleCnt="10"/>
      <dgm:spPr/>
    </dgm:pt>
    <dgm:pt modelId="{4659DE43-1A5E-464B-97BE-9307D7F0CB07}" type="pres">
      <dgm:prSet presAssocID="{5D37E786-0631-48CD-B528-DEE4EED251A4}" presName="hierChild4" presStyleCnt="0"/>
      <dgm:spPr/>
    </dgm:pt>
    <dgm:pt modelId="{4CE6233F-08C8-43FD-835D-2EB87F7CCCAA}" type="pres">
      <dgm:prSet presAssocID="{5D37E786-0631-48CD-B528-DEE4EED251A4}" presName="hierChild5" presStyleCnt="0"/>
      <dgm:spPr/>
    </dgm:pt>
    <dgm:pt modelId="{CE389DA5-3827-44AC-98CB-FDD6906625BA}" type="pres">
      <dgm:prSet presAssocID="{0F4E0B57-0F30-404F-A40B-B0F498924B71}" presName="Name37" presStyleLbl="parChTrans1D3" presStyleIdx="1" presStyleCnt="10"/>
      <dgm:spPr/>
    </dgm:pt>
    <dgm:pt modelId="{FA46046B-0D3C-4276-BABA-121B09A855C5}" type="pres">
      <dgm:prSet presAssocID="{4A39742E-1493-4DCE-955B-B9A44E2FF975}" presName="hierRoot2" presStyleCnt="0">
        <dgm:presLayoutVars>
          <dgm:hierBranch val="init"/>
        </dgm:presLayoutVars>
      </dgm:prSet>
      <dgm:spPr/>
    </dgm:pt>
    <dgm:pt modelId="{E85D2632-7DEE-4C09-8CA1-DEAE63FA0E38}" type="pres">
      <dgm:prSet presAssocID="{4A39742E-1493-4DCE-955B-B9A44E2FF975}" presName="rootComposite" presStyleCnt="0"/>
      <dgm:spPr/>
    </dgm:pt>
    <dgm:pt modelId="{29FBCDE1-AB17-4BD8-BDA9-BED1B69B4924}" type="pres">
      <dgm:prSet presAssocID="{4A39742E-1493-4DCE-955B-B9A44E2FF975}" presName="rootText" presStyleLbl="node3" presStyleIdx="1" presStyleCnt="10" custLinFactNeighborX="-2797" custLinFactNeighborY="2574">
        <dgm:presLayoutVars>
          <dgm:chPref val="3"/>
        </dgm:presLayoutVars>
      </dgm:prSet>
      <dgm:spPr/>
    </dgm:pt>
    <dgm:pt modelId="{41BF01D8-AA37-4E51-928B-CDFF5CAE6697}" type="pres">
      <dgm:prSet presAssocID="{4A39742E-1493-4DCE-955B-B9A44E2FF975}" presName="rootConnector" presStyleLbl="node3" presStyleIdx="1" presStyleCnt="10"/>
      <dgm:spPr/>
    </dgm:pt>
    <dgm:pt modelId="{1F743FC4-8B95-4C39-AAC3-C59332912648}" type="pres">
      <dgm:prSet presAssocID="{4A39742E-1493-4DCE-955B-B9A44E2FF975}" presName="hierChild4" presStyleCnt="0"/>
      <dgm:spPr/>
    </dgm:pt>
    <dgm:pt modelId="{DFD9D1A2-DEDA-438A-99B5-9E19B9245413}" type="pres">
      <dgm:prSet presAssocID="{4A39742E-1493-4DCE-955B-B9A44E2FF975}" presName="hierChild5" presStyleCnt="0"/>
      <dgm:spPr/>
    </dgm:pt>
    <dgm:pt modelId="{2244FC6E-6986-4E70-ADA5-D20EF7188AE4}" type="pres">
      <dgm:prSet presAssocID="{9C138485-B523-4E4F-ACF2-E35232DC907E}" presName="Name37" presStyleLbl="parChTrans1D3" presStyleIdx="2" presStyleCnt="10"/>
      <dgm:spPr/>
    </dgm:pt>
    <dgm:pt modelId="{0E153EFB-5D76-440B-B6A8-8D4A13612C71}" type="pres">
      <dgm:prSet presAssocID="{DDFD1914-59A4-4644-A4F0-79CB5B0619EF}" presName="hierRoot2" presStyleCnt="0">
        <dgm:presLayoutVars>
          <dgm:hierBranch val="init"/>
        </dgm:presLayoutVars>
      </dgm:prSet>
      <dgm:spPr/>
    </dgm:pt>
    <dgm:pt modelId="{EE83F1F4-77EA-4675-BD75-458AE76CA1D1}" type="pres">
      <dgm:prSet presAssocID="{DDFD1914-59A4-4644-A4F0-79CB5B0619EF}" presName="rootComposite" presStyleCnt="0"/>
      <dgm:spPr/>
    </dgm:pt>
    <dgm:pt modelId="{17DBEF4E-9197-4AFC-8B80-47C4CA356FD3}" type="pres">
      <dgm:prSet presAssocID="{DDFD1914-59A4-4644-A4F0-79CB5B0619EF}" presName="rootText" presStyleLbl="node3" presStyleIdx="2" presStyleCnt="10" custLinFactNeighborX="-2797" custLinFactNeighborY="1287">
        <dgm:presLayoutVars>
          <dgm:chPref val="3"/>
        </dgm:presLayoutVars>
      </dgm:prSet>
      <dgm:spPr/>
    </dgm:pt>
    <dgm:pt modelId="{DAD40E46-1AE9-45B6-A895-1C40B19C30D4}" type="pres">
      <dgm:prSet presAssocID="{DDFD1914-59A4-4644-A4F0-79CB5B0619EF}" presName="rootConnector" presStyleLbl="node3" presStyleIdx="2" presStyleCnt="10"/>
      <dgm:spPr/>
    </dgm:pt>
    <dgm:pt modelId="{25D60D85-68CD-4FB6-B167-5B658CA94891}" type="pres">
      <dgm:prSet presAssocID="{DDFD1914-59A4-4644-A4F0-79CB5B0619EF}" presName="hierChild4" presStyleCnt="0"/>
      <dgm:spPr/>
    </dgm:pt>
    <dgm:pt modelId="{0260077F-E8F1-4880-8E30-57F24576931F}" type="pres">
      <dgm:prSet presAssocID="{DDFD1914-59A4-4644-A4F0-79CB5B0619EF}" presName="hierChild5" presStyleCnt="0"/>
      <dgm:spPr/>
    </dgm:pt>
    <dgm:pt modelId="{4A32058C-7FD0-4410-9838-285E6C4ADD4F}" type="pres">
      <dgm:prSet presAssocID="{A778A49F-FE84-4B34-89B6-E8A045B700F2}" presName="hierChild5" presStyleCnt="0"/>
      <dgm:spPr/>
    </dgm:pt>
    <dgm:pt modelId="{1C395FA0-903A-4395-9EBE-C5F8426C9FA2}" type="pres">
      <dgm:prSet presAssocID="{B54B09A1-4CFE-4869-9C1A-390E4640E116}" presName="Name37" presStyleLbl="parChTrans1D2" presStyleIdx="1" presStyleCnt="8"/>
      <dgm:spPr/>
    </dgm:pt>
    <dgm:pt modelId="{70FCEA70-D7B2-41E5-8D6D-3829EB2E88A8}" type="pres">
      <dgm:prSet presAssocID="{C2C95360-4E0F-4BAE-92E7-C888B269E4D1}" presName="hierRoot2" presStyleCnt="0">
        <dgm:presLayoutVars>
          <dgm:hierBranch val="init"/>
        </dgm:presLayoutVars>
      </dgm:prSet>
      <dgm:spPr/>
    </dgm:pt>
    <dgm:pt modelId="{0C54DAAD-A804-4243-AE7A-3DBB83D9BEA8}" type="pres">
      <dgm:prSet presAssocID="{C2C95360-4E0F-4BAE-92E7-C888B269E4D1}" presName="rootComposite" presStyleCnt="0"/>
      <dgm:spPr/>
    </dgm:pt>
    <dgm:pt modelId="{56F768EC-FEA2-49DF-A1F5-6EAB512383A2}" type="pres">
      <dgm:prSet presAssocID="{C2C95360-4E0F-4BAE-92E7-C888B269E4D1}" presName="rootText" presStyleLbl="node2" presStyleIdx="1" presStyleCnt="8" custScaleX="153427" custLinFactNeighborX="0">
        <dgm:presLayoutVars>
          <dgm:chPref val="3"/>
        </dgm:presLayoutVars>
      </dgm:prSet>
      <dgm:spPr>
        <a:prstGeom prst="rect">
          <a:avLst/>
        </a:prstGeom>
      </dgm:spPr>
    </dgm:pt>
    <dgm:pt modelId="{6AFDF369-C7C5-49F9-814F-BA87F2D8D4FA}" type="pres">
      <dgm:prSet presAssocID="{C2C95360-4E0F-4BAE-92E7-C888B269E4D1}" presName="rootConnector" presStyleLbl="node2" presStyleIdx="1" presStyleCnt="8"/>
      <dgm:spPr/>
    </dgm:pt>
    <dgm:pt modelId="{F034B8F3-1E62-4902-BEBC-F1553EEEA750}" type="pres">
      <dgm:prSet presAssocID="{C2C95360-4E0F-4BAE-92E7-C888B269E4D1}" presName="hierChild4" presStyleCnt="0"/>
      <dgm:spPr/>
    </dgm:pt>
    <dgm:pt modelId="{6DB89535-9ED7-4C60-B813-D422E81AC957}" type="pres">
      <dgm:prSet presAssocID="{8F940151-574B-495C-8582-AEC8DBEB8FC3}" presName="Name37" presStyleLbl="parChTrans1D3" presStyleIdx="3" presStyleCnt="10"/>
      <dgm:spPr/>
    </dgm:pt>
    <dgm:pt modelId="{EBDBC3F2-E765-41B3-8FF2-C598D74EA97D}" type="pres">
      <dgm:prSet presAssocID="{1B253C7D-EB20-477C-AEE4-C78EC91813A0}" presName="hierRoot2" presStyleCnt="0">
        <dgm:presLayoutVars>
          <dgm:hierBranch val="init"/>
        </dgm:presLayoutVars>
      </dgm:prSet>
      <dgm:spPr/>
    </dgm:pt>
    <dgm:pt modelId="{A1976D40-2DF7-4158-8291-D7C618C7FF19}" type="pres">
      <dgm:prSet presAssocID="{1B253C7D-EB20-477C-AEE4-C78EC91813A0}" presName="rootComposite" presStyleCnt="0"/>
      <dgm:spPr/>
    </dgm:pt>
    <dgm:pt modelId="{EB179761-8B3B-4EB9-9EA1-D84BC7D38023}" type="pres">
      <dgm:prSet presAssocID="{1B253C7D-EB20-477C-AEE4-C78EC91813A0}" presName="rootText" presStyleLbl="node3" presStyleIdx="3" presStyleCnt="10" custLinFactNeighborX="-2797" custLinFactNeighborY="1287">
        <dgm:presLayoutVars>
          <dgm:chPref val="3"/>
        </dgm:presLayoutVars>
      </dgm:prSet>
      <dgm:spPr/>
    </dgm:pt>
    <dgm:pt modelId="{24C8DD71-B5AF-41E8-BF80-2803D28A1A5F}" type="pres">
      <dgm:prSet presAssocID="{1B253C7D-EB20-477C-AEE4-C78EC91813A0}" presName="rootConnector" presStyleLbl="node3" presStyleIdx="3" presStyleCnt="10"/>
      <dgm:spPr/>
    </dgm:pt>
    <dgm:pt modelId="{AFED6431-03C7-4C03-87AB-9DEF3B536AE5}" type="pres">
      <dgm:prSet presAssocID="{1B253C7D-EB20-477C-AEE4-C78EC91813A0}" presName="hierChild4" presStyleCnt="0"/>
      <dgm:spPr/>
    </dgm:pt>
    <dgm:pt modelId="{5C1B0A94-6309-4B56-9217-E475C3D0856C}" type="pres">
      <dgm:prSet presAssocID="{1B253C7D-EB20-477C-AEE4-C78EC91813A0}" presName="hierChild5" presStyleCnt="0"/>
      <dgm:spPr/>
    </dgm:pt>
    <dgm:pt modelId="{BED080A5-0EB9-475E-BB32-254D8B47DAA3}" type="pres">
      <dgm:prSet presAssocID="{5A73290C-8330-4E7A-8389-501F591DF3CA}" presName="Name37" presStyleLbl="parChTrans1D3" presStyleIdx="4" presStyleCnt="10"/>
      <dgm:spPr/>
    </dgm:pt>
    <dgm:pt modelId="{397F8B10-3B32-4834-93FC-3306E4878138}" type="pres">
      <dgm:prSet presAssocID="{B33F8F8B-9529-4776-AA67-AB17FA92F5F2}" presName="hierRoot2" presStyleCnt="0">
        <dgm:presLayoutVars>
          <dgm:hierBranch val="init"/>
        </dgm:presLayoutVars>
      </dgm:prSet>
      <dgm:spPr/>
    </dgm:pt>
    <dgm:pt modelId="{35E09AD5-0839-4302-BA7C-A3AEB0401F30}" type="pres">
      <dgm:prSet presAssocID="{B33F8F8B-9529-4776-AA67-AB17FA92F5F2}" presName="rootComposite" presStyleCnt="0"/>
      <dgm:spPr/>
    </dgm:pt>
    <dgm:pt modelId="{B3039094-0E85-440F-8060-B13F2AFB1B44}" type="pres">
      <dgm:prSet presAssocID="{B33F8F8B-9529-4776-AA67-AB17FA92F5F2}" presName="rootText" presStyleLbl="node3" presStyleIdx="4" presStyleCnt="10" custLinFactNeighborX="-1839" custLinFactNeighborY="9158">
        <dgm:presLayoutVars>
          <dgm:chPref val="3"/>
        </dgm:presLayoutVars>
      </dgm:prSet>
      <dgm:spPr/>
    </dgm:pt>
    <dgm:pt modelId="{2E8FA3E2-A375-4926-A853-AF9A7D0DE5F5}" type="pres">
      <dgm:prSet presAssocID="{B33F8F8B-9529-4776-AA67-AB17FA92F5F2}" presName="rootConnector" presStyleLbl="node3" presStyleIdx="4" presStyleCnt="10"/>
      <dgm:spPr/>
    </dgm:pt>
    <dgm:pt modelId="{DC6DC33A-998E-434D-9556-7A642B26E69D}" type="pres">
      <dgm:prSet presAssocID="{B33F8F8B-9529-4776-AA67-AB17FA92F5F2}" presName="hierChild4" presStyleCnt="0"/>
      <dgm:spPr/>
    </dgm:pt>
    <dgm:pt modelId="{D6156400-7635-4DBB-835F-69BB44A2D16F}" type="pres">
      <dgm:prSet presAssocID="{B33F8F8B-9529-4776-AA67-AB17FA92F5F2}" presName="hierChild5" presStyleCnt="0"/>
      <dgm:spPr/>
    </dgm:pt>
    <dgm:pt modelId="{504D1EB5-4E3B-41E0-B0ED-3F607A709605}" type="pres">
      <dgm:prSet presAssocID="{3A71B239-AE46-48BA-852B-CD13632D0C2C}" presName="Name37" presStyleLbl="parChTrans1D3" presStyleIdx="5" presStyleCnt="10"/>
      <dgm:spPr/>
    </dgm:pt>
    <dgm:pt modelId="{98878224-E787-4D7E-9586-FF471F56B3FE}" type="pres">
      <dgm:prSet presAssocID="{56E4E874-A403-4372-8362-3C5B550269EB}" presName="hierRoot2" presStyleCnt="0">
        <dgm:presLayoutVars>
          <dgm:hierBranch val="init"/>
        </dgm:presLayoutVars>
      </dgm:prSet>
      <dgm:spPr/>
    </dgm:pt>
    <dgm:pt modelId="{78662329-245E-4BA9-BD74-7ABC637CE7B5}" type="pres">
      <dgm:prSet presAssocID="{56E4E874-A403-4372-8362-3C5B550269EB}" presName="rootComposite" presStyleCnt="0"/>
      <dgm:spPr/>
    </dgm:pt>
    <dgm:pt modelId="{EA31EAA2-8FD1-48BE-AD0D-DD4F42FDC50A}" type="pres">
      <dgm:prSet presAssocID="{56E4E874-A403-4372-8362-3C5B550269EB}" presName="rootText" presStyleLbl="node3" presStyleIdx="5" presStyleCnt="10" custLinFactNeighborX="-2797" custLinFactNeighborY="1287">
        <dgm:presLayoutVars>
          <dgm:chPref val="3"/>
        </dgm:presLayoutVars>
      </dgm:prSet>
      <dgm:spPr/>
    </dgm:pt>
    <dgm:pt modelId="{6092F6C3-6B05-47CF-BE92-FD65EBAAB336}" type="pres">
      <dgm:prSet presAssocID="{56E4E874-A403-4372-8362-3C5B550269EB}" presName="rootConnector" presStyleLbl="node3" presStyleIdx="5" presStyleCnt="10"/>
      <dgm:spPr/>
    </dgm:pt>
    <dgm:pt modelId="{D4260CF8-8E8C-4285-95DB-5AD166AC0E3B}" type="pres">
      <dgm:prSet presAssocID="{56E4E874-A403-4372-8362-3C5B550269EB}" presName="hierChild4" presStyleCnt="0"/>
      <dgm:spPr/>
    </dgm:pt>
    <dgm:pt modelId="{A5F08DAB-7871-473E-B893-437E42E10262}" type="pres">
      <dgm:prSet presAssocID="{56E4E874-A403-4372-8362-3C5B550269EB}" presName="hierChild5" presStyleCnt="0"/>
      <dgm:spPr/>
    </dgm:pt>
    <dgm:pt modelId="{AC0E87A5-89D2-4F91-B027-830D1EB3770A}" type="pres">
      <dgm:prSet presAssocID="{9E381D48-0530-4880-A5EC-4F22EC87DFD1}" presName="Name37" presStyleLbl="parChTrans1D3" presStyleIdx="6" presStyleCnt="10"/>
      <dgm:spPr/>
    </dgm:pt>
    <dgm:pt modelId="{90420574-ADA9-456C-BC95-C19AA7210A02}" type="pres">
      <dgm:prSet presAssocID="{8873C710-6C9D-49CA-A82F-CA6366DBC195}" presName="hierRoot2" presStyleCnt="0">
        <dgm:presLayoutVars>
          <dgm:hierBranch val="init"/>
        </dgm:presLayoutVars>
      </dgm:prSet>
      <dgm:spPr/>
    </dgm:pt>
    <dgm:pt modelId="{86A668CC-F6C7-4D04-A944-050A5D6733F4}" type="pres">
      <dgm:prSet presAssocID="{8873C710-6C9D-49CA-A82F-CA6366DBC195}" presName="rootComposite" presStyleCnt="0"/>
      <dgm:spPr/>
    </dgm:pt>
    <dgm:pt modelId="{ADCD2133-654C-430B-93BA-F3A8CCB4ACEF}" type="pres">
      <dgm:prSet presAssocID="{8873C710-6C9D-49CA-A82F-CA6366DBC195}" presName="rootText" presStyleLbl="node3" presStyleIdx="6" presStyleCnt="10" custLinFactNeighborY="1287">
        <dgm:presLayoutVars>
          <dgm:chPref val="3"/>
        </dgm:presLayoutVars>
      </dgm:prSet>
      <dgm:spPr/>
    </dgm:pt>
    <dgm:pt modelId="{C72BAC93-FBFD-4E31-A280-E636FF5744DE}" type="pres">
      <dgm:prSet presAssocID="{8873C710-6C9D-49CA-A82F-CA6366DBC195}" presName="rootConnector" presStyleLbl="node3" presStyleIdx="6" presStyleCnt="10"/>
      <dgm:spPr/>
    </dgm:pt>
    <dgm:pt modelId="{A79D1E18-493E-49B7-AA95-7523DF64DE7C}" type="pres">
      <dgm:prSet presAssocID="{8873C710-6C9D-49CA-A82F-CA6366DBC195}" presName="hierChild4" presStyleCnt="0"/>
      <dgm:spPr/>
    </dgm:pt>
    <dgm:pt modelId="{2E30A93C-9CC4-45A3-B28E-B4DE302D23EA}" type="pres">
      <dgm:prSet presAssocID="{8873C710-6C9D-49CA-A82F-CA6366DBC195}" presName="hierChild5" presStyleCnt="0"/>
      <dgm:spPr/>
    </dgm:pt>
    <dgm:pt modelId="{E0999DEB-DFC8-4943-A105-F4F46072C549}" type="pres">
      <dgm:prSet presAssocID="{AE11A560-868D-432A-B204-67149B05C9CD}" presName="Name37" presStyleLbl="parChTrans1D3" presStyleIdx="7" presStyleCnt="10"/>
      <dgm:spPr/>
    </dgm:pt>
    <dgm:pt modelId="{3662E62B-BD00-409E-8AB7-D667ECFE4896}" type="pres">
      <dgm:prSet presAssocID="{CE36DE27-0DEA-41DE-BBC2-304F8A895969}" presName="hierRoot2" presStyleCnt="0">
        <dgm:presLayoutVars>
          <dgm:hierBranch val="init"/>
        </dgm:presLayoutVars>
      </dgm:prSet>
      <dgm:spPr/>
    </dgm:pt>
    <dgm:pt modelId="{E6B340D2-0666-4980-8DD5-35A45DF6AB38}" type="pres">
      <dgm:prSet presAssocID="{CE36DE27-0DEA-41DE-BBC2-304F8A895969}" presName="rootComposite" presStyleCnt="0"/>
      <dgm:spPr/>
    </dgm:pt>
    <dgm:pt modelId="{2CFF089F-5388-4C22-B30C-4ABD6B9349AD}" type="pres">
      <dgm:prSet presAssocID="{CE36DE27-0DEA-41DE-BBC2-304F8A895969}" presName="rootText" presStyleLbl="node3" presStyleIdx="7" presStyleCnt="10" custLinFactNeighborY="1287">
        <dgm:presLayoutVars>
          <dgm:chPref val="3"/>
        </dgm:presLayoutVars>
      </dgm:prSet>
      <dgm:spPr/>
    </dgm:pt>
    <dgm:pt modelId="{A4526223-F200-4B5A-B974-2310A876DD3B}" type="pres">
      <dgm:prSet presAssocID="{CE36DE27-0DEA-41DE-BBC2-304F8A895969}" presName="rootConnector" presStyleLbl="node3" presStyleIdx="7" presStyleCnt="10"/>
      <dgm:spPr/>
    </dgm:pt>
    <dgm:pt modelId="{29906AE5-B64E-476B-92B1-D70C85D753E5}" type="pres">
      <dgm:prSet presAssocID="{CE36DE27-0DEA-41DE-BBC2-304F8A895969}" presName="hierChild4" presStyleCnt="0"/>
      <dgm:spPr/>
    </dgm:pt>
    <dgm:pt modelId="{0383B109-D53C-42EE-B0BB-B82BA0A02475}" type="pres">
      <dgm:prSet presAssocID="{CE36DE27-0DEA-41DE-BBC2-304F8A895969}" presName="hierChild5" presStyleCnt="0"/>
      <dgm:spPr/>
    </dgm:pt>
    <dgm:pt modelId="{7E6D74B5-E8F0-43A7-A408-1A048256E023}" type="pres">
      <dgm:prSet presAssocID="{C2C95360-4E0F-4BAE-92E7-C888B269E4D1}" presName="hierChild5" presStyleCnt="0"/>
      <dgm:spPr/>
    </dgm:pt>
    <dgm:pt modelId="{F77C2B19-2A94-47E3-8D6C-EBC149703009}" type="pres">
      <dgm:prSet presAssocID="{5A811E75-3DD0-44DD-9BCC-F92EFF5ABDF7}" presName="Name37" presStyleLbl="parChTrans1D2" presStyleIdx="2" presStyleCnt="8"/>
      <dgm:spPr/>
    </dgm:pt>
    <dgm:pt modelId="{7AEAB02B-19AE-460F-9814-FF450131A8E4}" type="pres">
      <dgm:prSet presAssocID="{16A0762F-2B65-431A-BB38-8A45163690DE}" presName="hierRoot2" presStyleCnt="0">
        <dgm:presLayoutVars>
          <dgm:hierBranch val="init"/>
        </dgm:presLayoutVars>
      </dgm:prSet>
      <dgm:spPr/>
    </dgm:pt>
    <dgm:pt modelId="{7D68B55E-1774-454C-87F4-5B0FDD2AEED8}" type="pres">
      <dgm:prSet presAssocID="{16A0762F-2B65-431A-BB38-8A45163690DE}" presName="rootComposite" presStyleCnt="0"/>
      <dgm:spPr/>
    </dgm:pt>
    <dgm:pt modelId="{DB382909-05C0-478F-8EDC-74E6252E2D80}" type="pres">
      <dgm:prSet presAssocID="{16A0762F-2B65-431A-BB38-8A45163690DE}" presName="rootText" presStyleLbl="node2" presStyleIdx="2" presStyleCnt="8">
        <dgm:presLayoutVars>
          <dgm:chPref val="3"/>
        </dgm:presLayoutVars>
      </dgm:prSet>
      <dgm:spPr>
        <a:xfrm>
          <a:off x="3657436" y="1320303"/>
          <a:ext cx="772738" cy="386369"/>
        </a:xfrm>
        <a:prstGeom prst="rect">
          <a:avLst/>
        </a:prstGeom>
      </dgm:spPr>
    </dgm:pt>
    <dgm:pt modelId="{B5545EE2-52F5-4176-888E-BDADFB004E5A}" type="pres">
      <dgm:prSet presAssocID="{16A0762F-2B65-431A-BB38-8A45163690DE}" presName="rootConnector" presStyleLbl="node2" presStyleIdx="2" presStyleCnt="8"/>
      <dgm:spPr/>
    </dgm:pt>
    <dgm:pt modelId="{F7022938-B6AC-46C2-86E5-B4CDC8C46586}" type="pres">
      <dgm:prSet presAssocID="{16A0762F-2B65-431A-BB38-8A45163690DE}" presName="hierChild4" presStyleCnt="0"/>
      <dgm:spPr/>
    </dgm:pt>
    <dgm:pt modelId="{F379F23F-4DAB-41E0-8952-B5C1B30D3E05}" type="pres">
      <dgm:prSet presAssocID="{16A0762F-2B65-431A-BB38-8A45163690DE}" presName="hierChild5" presStyleCnt="0"/>
      <dgm:spPr/>
    </dgm:pt>
    <dgm:pt modelId="{5F47D231-787A-4620-90EA-300798B8EA95}" type="pres">
      <dgm:prSet presAssocID="{42221733-6F22-4E2A-91A8-9697A3A98043}" presName="Name37" presStyleLbl="parChTrans1D2" presStyleIdx="3" presStyleCnt="8"/>
      <dgm:spPr/>
    </dgm:pt>
    <dgm:pt modelId="{D8EADA65-4D4C-4B75-BDAC-86955112BDF1}" type="pres">
      <dgm:prSet presAssocID="{4E05081A-FC1E-428A-AF32-32329BFE5A32}" presName="hierRoot2" presStyleCnt="0">
        <dgm:presLayoutVars>
          <dgm:hierBranch val="init"/>
        </dgm:presLayoutVars>
      </dgm:prSet>
      <dgm:spPr/>
    </dgm:pt>
    <dgm:pt modelId="{A41B80F2-FA5C-4807-8A0F-541336B30B24}" type="pres">
      <dgm:prSet presAssocID="{4E05081A-FC1E-428A-AF32-32329BFE5A32}" presName="rootComposite" presStyleCnt="0"/>
      <dgm:spPr/>
    </dgm:pt>
    <dgm:pt modelId="{5746B83C-5D69-42C5-8889-FAE289074D20}" type="pres">
      <dgm:prSet presAssocID="{4E05081A-FC1E-428A-AF32-32329BFE5A32}" presName="rootText" presStyleLbl="node2" presStyleIdx="3" presStyleCnt="8" custLinFactNeighborX="-2695">
        <dgm:presLayoutVars>
          <dgm:chPref val="3"/>
        </dgm:presLayoutVars>
      </dgm:prSet>
      <dgm:spPr>
        <a:xfrm>
          <a:off x="4592450" y="1320303"/>
          <a:ext cx="772738" cy="386369"/>
        </a:xfrm>
        <a:prstGeom prst="rect">
          <a:avLst/>
        </a:prstGeom>
      </dgm:spPr>
    </dgm:pt>
    <dgm:pt modelId="{7349AF61-A045-4F03-B0E6-01A273533202}" type="pres">
      <dgm:prSet presAssocID="{4E05081A-FC1E-428A-AF32-32329BFE5A32}" presName="rootConnector" presStyleLbl="node2" presStyleIdx="3" presStyleCnt="8"/>
      <dgm:spPr/>
    </dgm:pt>
    <dgm:pt modelId="{F31F0BA7-586F-4117-8CAF-A8E4A3E92E34}" type="pres">
      <dgm:prSet presAssocID="{4E05081A-FC1E-428A-AF32-32329BFE5A32}" presName="hierChild4" presStyleCnt="0"/>
      <dgm:spPr/>
    </dgm:pt>
    <dgm:pt modelId="{F7210A8C-E4E8-42B6-8999-FEF61306DD83}" type="pres">
      <dgm:prSet presAssocID="{4E05081A-FC1E-428A-AF32-32329BFE5A32}" presName="hierChild5" presStyleCnt="0"/>
      <dgm:spPr/>
    </dgm:pt>
    <dgm:pt modelId="{7A4B89B8-8725-4F4E-8A8B-755EE4D4857D}" type="pres">
      <dgm:prSet presAssocID="{978B8173-BB9C-45F0-A760-7367B01831FB}" presName="Name37" presStyleLbl="parChTrans1D2" presStyleIdx="4" presStyleCnt="8"/>
      <dgm:spPr/>
    </dgm:pt>
    <dgm:pt modelId="{9D76218B-72BE-4A9B-86DC-BF65C57E60A3}" type="pres">
      <dgm:prSet presAssocID="{8E31F887-63BC-4F13-B78F-89F1F78D84AB}" presName="hierRoot2" presStyleCnt="0">
        <dgm:presLayoutVars>
          <dgm:hierBranch val="init"/>
        </dgm:presLayoutVars>
      </dgm:prSet>
      <dgm:spPr/>
    </dgm:pt>
    <dgm:pt modelId="{54AF1629-5528-4ACB-BFCA-7F8CC462F0E6}" type="pres">
      <dgm:prSet presAssocID="{8E31F887-63BC-4F13-B78F-89F1F78D84AB}" presName="rootComposite" presStyleCnt="0"/>
      <dgm:spPr/>
    </dgm:pt>
    <dgm:pt modelId="{E911C1DE-D631-47A5-AD0B-1CBECFF8B70C}" type="pres">
      <dgm:prSet presAssocID="{8E31F887-63BC-4F13-B78F-89F1F78D84AB}" presName="rootText" presStyleLbl="node2" presStyleIdx="4" presStyleCnt="8">
        <dgm:presLayoutVars>
          <dgm:chPref val="3"/>
        </dgm:presLayoutVars>
      </dgm:prSet>
      <dgm:spPr>
        <a:xfrm>
          <a:off x="5527464" y="1320303"/>
          <a:ext cx="772738" cy="386369"/>
        </a:xfrm>
        <a:prstGeom prst="rect">
          <a:avLst/>
        </a:prstGeom>
      </dgm:spPr>
    </dgm:pt>
    <dgm:pt modelId="{11D33C27-387D-4153-9AD3-21C625F4CAD9}" type="pres">
      <dgm:prSet presAssocID="{8E31F887-63BC-4F13-B78F-89F1F78D84AB}" presName="rootConnector" presStyleLbl="node2" presStyleIdx="4" presStyleCnt="8"/>
      <dgm:spPr/>
    </dgm:pt>
    <dgm:pt modelId="{27EB8EDE-7CB9-4437-89FD-4D2357F1D352}" type="pres">
      <dgm:prSet presAssocID="{8E31F887-63BC-4F13-B78F-89F1F78D84AB}" presName="hierChild4" presStyleCnt="0"/>
      <dgm:spPr/>
    </dgm:pt>
    <dgm:pt modelId="{509DA6C6-D064-4147-8A11-FFB1C424EA07}" type="pres">
      <dgm:prSet presAssocID="{8E31F887-63BC-4F13-B78F-89F1F78D84AB}" presName="hierChild5" presStyleCnt="0"/>
      <dgm:spPr/>
    </dgm:pt>
    <dgm:pt modelId="{2283A390-88DD-4FB6-B85C-86AAAF55BA89}" type="pres">
      <dgm:prSet presAssocID="{1814F7F7-10F8-46DC-B374-5A65873E2813}" presName="Name37" presStyleLbl="parChTrans1D2" presStyleIdx="5" presStyleCnt="8"/>
      <dgm:spPr/>
    </dgm:pt>
    <dgm:pt modelId="{B0392D86-5E2C-45CC-8F38-D475D6CFE907}" type="pres">
      <dgm:prSet presAssocID="{3DF92B69-EA72-42DB-919A-39EE9C7F5601}" presName="hierRoot2" presStyleCnt="0">
        <dgm:presLayoutVars>
          <dgm:hierBranch val="init"/>
        </dgm:presLayoutVars>
      </dgm:prSet>
      <dgm:spPr/>
    </dgm:pt>
    <dgm:pt modelId="{F840A006-6502-45D9-88B4-C5173E6D11A3}" type="pres">
      <dgm:prSet presAssocID="{3DF92B69-EA72-42DB-919A-39EE9C7F5601}" presName="rootComposite" presStyleCnt="0"/>
      <dgm:spPr/>
    </dgm:pt>
    <dgm:pt modelId="{6387E1E4-2E36-41AC-8665-DA093ADD23CD}" type="pres">
      <dgm:prSet presAssocID="{3DF92B69-EA72-42DB-919A-39EE9C7F5601}" presName="rootText" presStyleLbl="node2" presStyleIdx="5" presStyleCnt="8" custScaleX="109208" custScaleY="97358" custLinFactNeighborX="0">
        <dgm:presLayoutVars>
          <dgm:chPref val="3"/>
        </dgm:presLayoutVars>
      </dgm:prSet>
      <dgm:spPr>
        <a:xfrm>
          <a:off x="6156795" y="1379478"/>
          <a:ext cx="803082" cy="357970"/>
        </a:xfrm>
        <a:prstGeom prst="rect">
          <a:avLst/>
        </a:prstGeom>
      </dgm:spPr>
    </dgm:pt>
    <dgm:pt modelId="{70FB7394-E37A-4533-8FA5-378EAFD40FEF}" type="pres">
      <dgm:prSet presAssocID="{3DF92B69-EA72-42DB-919A-39EE9C7F5601}" presName="rootConnector" presStyleLbl="node2" presStyleIdx="5" presStyleCnt="8"/>
      <dgm:spPr/>
    </dgm:pt>
    <dgm:pt modelId="{D6B88F4D-742C-492E-AD08-47E2A4E3A728}" type="pres">
      <dgm:prSet presAssocID="{3DF92B69-EA72-42DB-919A-39EE9C7F5601}" presName="hierChild4" presStyleCnt="0"/>
      <dgm:spPr/>
    </dgm:pt>
    <dgm:pt modelId="{17EE28FF-8422-4AFE-8920-64A757C82BAB}" type="pres">
      <dgm:prSet presAssocID="{16ACF20D-0821-40FA-8E03-80DAD7C80136}" presName="Name37" presStyleLbl="parChTrans1D3" presStyleIdx="8" presStyleCnt="10"/>
      <dgm:spPr/>
    </dgm:pt>
    <dgm:pt modelId="{6FE489D0-48E0-4C1B-B9D7-7FF345F71474}" type="pres">
      <dgm:prSet presAssocID="{752606F1-13CB-4F46-9004-36998FC79239}" presName="hierRoot2" presStyleCnt="0">
        <dgm:presLayoutVars>
          <dgm:hierBranch val="init"/>
        </dgm:presLayoutVars>
      </dgm:prSet>
      <dgm:spPr/>
    </dgm:pt>
    <dgm:pt modelId="{C923C70D-A7DB-4C26-A9DB-C99812235B92}" type="pres">
      <dgm:prSet presAssocID="{752606F1-13CB-4F46-9004-36998FC79239}" presName="rootComposite" presStyleCnt="0"/>
      <dgm:spPr/>
    </dgm:pt>
    <dgm:pt modelId="{A6D1BAD3-E13E-4527-81EC-D4617BB13AF8}" type="pres">
      <dgm:prSet presAssocID="{752606F1-13CB-4F46-9004-36998FC79239}" presName="rootText" presStyleLbl="node3" presStyleIdx="8" presStyleCnt="10" custLinFactNeighborY="1287">
        <dgm:presLayoutVars>
          <dgm:chPref val="3"/>
        </dgm:presLayoutVars>
      </dgm:prSet>
      <dgm:spPr/>
    </dgm:pt>
    <dgm:pt modelId="{61CA32C5-8119-4B43-BC4C-5464E8B67614}" type="pres">
      <dgm:prSet presAssocID="{752606F1-13CB-4F46-9004-36998FC79239}" presName="rootConnector" presStyleLbl="node3" presStyleIdx="8" presStyleCnt="10"/>
      <dgm:spPr/>
    </dgm:pt>
    <dgm:pt modelId="{2008A448-B157-469C-AF90-9E4DFB37422A}" type="pres">
      <dgm:prSet presAssocID="{752606F1-13CB-4F46-9004-36998FC79239}" presName="hierChild4" presStyleCnt="0"/>
      <dgm:spPr/>
    </dgm:pt>
    <dgm:pt modelId="{5E102338-F30A-400F-AA00-3EDF80D33F37}" type="pres">
      <dgm:prSet presAssocID="{752606F1-13CB-4F46-9004-36998FC79239}" presName="hierChild5" presStyleCnt="0"/>
      <dgm:spPr/>
    </dgm:pt>
    <dgm:pt modelId="{BFFDE244-4A16-46EC-B371-1FCE835E28A3}" type="pres">
      <dgm:prSet presAssocID="{E2DD5B65-B7A9-4FEA-81D2-E5F69BDA9909}" presName="Name37" presStyleLbl="parChTrans1D3" presStyleIdx="9" presStyleCnt="10"/>
      <dgm:spPr/>
    </dgm:pt>
    <dgm:pt modelId="{DC388750-29B5-4DC4-8AE1-DD92C6F7E970}" type="pres">
      <dgm:prSet presAssocID="{AD6355A4-9D44-46F5-8B3F-030A3A01D43D}" presName="hierRoot2" presStyleCnt="0">
        <dgm:presLayoutVars>
          <dgm:hierBranch val="init"/>
        </dgm:presLayoutVars>
      </dgm:prSet>
      <dgm:spPr/>
    </dgm:pt>
    <dgm:pt modelId="{E3FE3F6B-A6F9-4F12-BFB9-6DE3AD20F1F0}" type="pres">
      <dgm:prSet presAssocID="{AD6355A4-9D44-46F5-8B3F-030A3A01D43D}" presName="rootComposite" presStyleCnt="0"/>
      <dgm:spPr/>
    </dgm:pt>
    <dgm:pt modelId="{7DC92F64-5D8A-45B1-95FA-6B3E570AA4CB}" type="pres">
      <dgm:prSet presAssocID="{AD6355A4-9D44-46F5-8B3F-030A3A01D43D}" presName="rootText" presStyleLbl="node3" presStyleIdx="9" presStyleCnt="10" custLinFactNeighborY="1287">
        <dgm:presLayoutVars>
          <dgm:chPref val="3"/>
        </dgm:presLayoutVars>
      </dgm:prSet>
      <dgm:spPr/>
    </dgm:pt>
    <dgm:pt modelId="{50F1C57E-3227-49C0-972A-DD26870D189C}" type="pres">
      <dgm:prSet presAssocID="{AD6355A4-9D44-46F5-8B3F-030A3A01D43D}" presName="rootConnector" presStyleLbl="node3" presStyleIdx="9" presStyleCnt="10"/>
      <dgm:spPr/>
    </dgm:pt>
    <dgm:pt modelId="{102A8C6F-7EAE-44EA-AEB1-C7F852612F35}" type="pres">
      <dgm:prSet presAssocID="{AD6355A4-9D44-46F5-8B3F-030A3A01D43D}" presName="hierChild4" presStyleCnt="0"/>
      <dgm:spPr/>
    </dgm:pt>
    <dgm:pt modelId="{5B69A16D-0B70-44EA-963D-C8E795D948B7}" type="pres">
      <dgm:prSet presAssocID="{AD6355A4-9D44-46F5-8B3F-030A3A01D43D}" presName="hierChild5" presStyleCnt="0"/>
      <dgm:spPr/>
    </dgm:pt>
    <dgm:pt modelId="{008A3A30-ACD0-467B-86A3-1AFE02E94782}" type="pres">
      <dgm:prSet presAssocID="{3DF92B69-EA72-42DB-919A-39EE9C7F5601}" presName="hierChild5" presStyleCnt="0"/>
      <dgm:spPr/>
    </dgm:pt>
    <dgm:pt modelId="{FA44FF64-0A9C-4CC7-9A79-1F7CEF1CECCC}" type="pres">
      <dgm:prSet presAssocID="{83D57C77-11EB-45AB-90EC-FAA3213DE0E0}" presName="Name37" presStyleLbl="parChTrans1D2" presStyleIdx="6" presStyleCnt="8"/>
      <dgm:spPr/>
    </dgm:pt>
    <dgm:pt modelId="{604EC9BF-20D0-40E1-A358-4E642361B4E6}" type="pres">
      <dgm:prSet presAssocID="{F499F1A4-A6D2-4E95-830C-E886F5D65D25}" presName="hierRoot2" presStyleCnt="0">
        <dgm:presLayoutVars>
          <dgm:hierBranch val="init"/>
        </dgm:presLayoutVars>
      </dgm:prSet>
      <dgm:spPr/>
    </dgm:pt>
    <dgm:pt modelId="{CF81A7DE-4862-45C0-B537-4B59E2607ABC}" type="pres">
      <dgm:prSet presAssocID="{F499F1A4-A6D2-4E95-830C-E886F5D65D25}" presName="rootComposite" presStyleCnt="0"/>
      <dgm:spPr/>
    </dgm:pt>
    <dgm:pt modelId="{48346BFF-0CEE-4005-8D91-4DCD324957F4}" type="pres">
      <dgm:prSet presAssocID="{F499F1A4-A6D2-4E95-830C-E886F5D65D25}" presName="rootText" presStyleLbl="node2" presStyleIdx="6" presStyleCnt="8">
        <dgm:presLayoutVars>
          <dgm:chPref val="3"/>
        </dgm:presLayoutVars>
      </dgm:prSet>
      <dgm:spPr>
        <a:xfrm>
          <a:off x="7114305" y="1379478"/>
          <a:ext cx="735369" cy="367684"/>
        </a:xfrm>
        <a:prstGeom prst="rect">
          <a:avLst/>
        </a:prstGeom>
      </dgm:spPr>
    </dgm:pt>
    <dgm:pt modelId="{1B1C5A4E-7BD7-4E8B-BB88-B3CBF4E1B489}" type="pres">
      <dgm:prSet presAssocID="{F499F1A4-A6D2-4E95-830C-E886F5D65D25}" presName="rootConnector" presStyleLbl="node2" presStyleIdx="6" presStyleCnt="8"/>
      <dgm:spPr/>
    </dgm:pt>
    <dgm:pt modelId="{CE76534F-34B9-4AE5-B465-DAB80E8F3693}" type="pres">
      <dgm:prSet presAssocID="{F499F1A4-A6D2-4E95-830C-E886F5D65D25}" presName="hierChild4" presStyleCnt="0"/>
      <dgm:spPr/>
    </dgm:pt>
    <dgm:pt modelId="{9275C8D0-5A5E-4B5C-AD97-3A55C9DB8223}" type="pres">
      <dgm:prSet presAssocID="{F499F1A4-A6D2-4E95-830C-E886F5D65D25}" presName="hierChild5" presStyleCnt="0"/>
      <dgm:spPr/>
    </dgm:pt>
    <dgm:pt modelId="{B150B2DE-85D9-429C-B196-61C30597AF65}" type="pres">
      <dgm:prSet presAssocID="{5696D004-D6B5-438D-8AD5-B1385A0E2AE3}" presName="Name37" presStyleLbl="parChTrans1D2" presStyleIdx="7" presStyleCnt="8"/>
      <dgm:spPr/>
    </dgm:pt>
    <dgm:pt modelId="{7BF6E57F-A3B6-49B6-A35A-97CE281DFCCD}" type="pres">
      <dgm:prSet presAssocID="{A501B367-66BE-45B7-AC85-9EA28F53BE00}" presName="hierRoot2" presStyleCnt="0">
        <dgm:presLayoutVars>
          <dgm:hierBranch val="init"/>
        </dgm:presLayoutVars>
      </dgm:prSet>
      <dgm:spPr/>
    </dgm:pt>
    <dgm:pt modelId="{6F8A8D64-F97D-45A8-B547-5A75771D4F21}" type="pres">
      <dgm:prSet presAssocID="{A501B367-66BE-45B7-AC85-9EA28F53BE00}" presName="rootComposite" presStyleCnt="0"/>
      <dgm:spPr/>
    </dgm:pt>
    <dgm:pt modelId="{56A3BAB8-C607-4CB1-BF6B-DB77080C7495}" type="pres">
      <dgm:prSet presAssocID="{A501B367-66BE-45B7-AC85-9EA28F53BE00}" presName="rootText" presStyleLbl="node2" presStyleIdx="7" presStyleCnt="8">
        <dgm:presLayoutVars>
          <dgm:chPref val="3"/>
        </dgm:presLayoutVars>
      </dgm:prSet>
      <dgm:spPr>
        <a:xfrm>
          <a:off x="8004103" y="1379478"/>
          <a:ext cx="735369" cy="367684"/>
        </a:xfrm>
        <a:prstGeom prst="rect">
          <a:avLst/>
        </a:prstGeom>
      </dgm:spPr>
    </dgm:pt>
    <dgm:pt modelId="{A92DC098-F82F-4FD2-9196-7441FCB19036}" type="pres">
      <dgm:prSet presAssocID="{A501B367-66BE-45B7-AC85-9EA28F53BE00}" presName="rootConnector" presStyleLbl="node2" presStyleIdx="7" presStyleCnt="8"/>
      <dgm:spPr/>
    </dgm:pt>
    <dgm:pt modelId="{6EA73A96-2FD5-4E92-9434-060BABA0075E}" type="pres">
      <dgm:prSet presAssocID="{A501B367-66BE-45B7-AC85-9EA28F53BE00}" presName="hierChild4" presStyleCnt="0"/>
      <dgm:spPr/>
    </dgm:pt>
    <dgm:pt modelId="{07D12DA7-6C4D-4680-90A4-7D484D3A6259}" type="pres">
      <dgm:prSet presAssocID="{A501B367-66BE-45B7-AC85-9EA28F53BE00}" presName="hierChild5" presStyleCnt="0"/>
      <dgm:spPr/>
    </dgm:pt>
    <dgm:pt modelId="{ADB3CE78-A18A-4400-A57B-1A02A74EBA6B}" type="pres">
      <dgm:prSet presAssocID="{B5720F83-2059-4BD9-91E1-34F32E5CB304}" presName="hierChild3" presStyleCnt="0"/>
      <dgm:spPr/>
    </dgm:pt>
  </dgm:ptLst>
  <dgm:cxnLst>
    <dgm:cxn modelId="{2AD5AB00-7D89-4097-A3A1-F50CF14A05D2}" srcId="{A778A49F-FE84-4B34-89B6-E8A045B700F2}" destId="{DDFD1914-59A4-4644-A4F0-79CB5B0619EF}" srcOrd="2" destOrd="0" parTransId="{9C138485-B523-4E4F-ACF2-E35232DC907E}" sibTransId="{3E83CECC-059A-4C38-A86D-AC4AADAFF233}"/>
    <dgm:cxn modelId="{CD503702-736E-4CF9-907F-BBACECBC4E7B}" type="presOf" srcId="{C2C95360-4E0F-4BAE-92E7-C888B269E4D1}" destId="{6AFDF369-C7C5-49F9-814F-BA87F2D8D4FA}" srcOrd="1" destOrd="0" presId="urn:microsoft.com/office/officeart/2005/8/layout/orgChart1"/>
    <dgm:cxn modelId="{F784C807-9A9F-4F8A-8990-8ED4E423B679}" type="presOf" srcId="{B33F8F8B-9529-4776-AA67-AB17FA92F5F2}" destId="{B3039094-0E85-440F-8060-B13F2AFB1B44}" srcOrd="0" destOrd="0" presId="urn:microsoft.com/office/officeart/2005/8/layout/orgChart1"/>
    <dgm:cxn modelId="{41079E0A-2BEB-4FA5-BC55-638740C2C4C0}" type="presOf" srcId="{9C138485-B523-4E4F-ACF2-E35232DC907E}" destId="{2244FC6E-6986-4E70-ADA5-D20EF7188AE4}" srcOrd="0" destOrd="0" presId="urn:microsoft.com/office/officeart/2005/8/layout/orgChart1"/>
    <dgm:cxn modelId="{1DA3260C-01AC-4FE6-8B67-4C60BD5C2299}" type="presOf" srcId="{AD6355A4-9D44-46F5-8B3F-030A3A01D43D}" destId="{50F1C57E-3227-49C0-972A-DD26870D189C}" srcOrd="1" destOrd="0" presId="urn:microsoft.com/office/officeart/2005/8/layout/orgChart1"/>
    <dgm:cxn modelId="{5B1A600F-4552-42C9-8C3E-923C6221CBCB}" type="presOf" srcId="{DDFD1914-59A4-4644-A4F0-79CB5B0619EF}" destId="{17DBEF4E-9197-4AFC-8B80-47C4CA356FD3}" srcOrd="0" destOrd="0" presId="urn:microsoft.com/office/officeart/2005/8/layout/orgChart1"/>
    <dgm:cxn modelId="{9CEBDA14-C66C-4420-B9F3-C9B45AC0E8AF}" type="presOf" srcId="{1B253C7D-EB20-477C-AEE4-C78EC91813A0}" destId="{24C8DD71-B5AF-41E8-BF80-2803D28A1A5F}" srcOrd="1" destOrd="0" presId="urn:microsoft.com/office/officeart/2005/8/layout/orgChart1"/>
    <dgm:cxn modelId="{3901F815-9C4B-4721-A34D-0BC9DFCF6816}" srcId="{3DF92B69-EA72-42DB-919A-39EE9C7F5601}" destId="{AD6355A4-9D44-46F5-8B3F-030A3A01D43D}" srcOrd="1" destOrd="0" parTransId="{E2DD5B65-B7A9-4FEA-81D2-E5F69BDA9909}" sibTransId="{C46F0946-1D32-4BD3-9BA9-BAACDA0D42EF}"/>
    <dgm:cxn modelId="{ACDC0717-C2C8-4104-B161-EBA0D9332566}" type="presOf" srcId="{4A39742E-1493-4DCE-955B-B9A44E2FF975}" destId="{41BF01D8-AA37-4E51-928B-CDFF5CAE6697}" srcOrd="1" destOrd="0" presId="urn:microsoft.com/office/officeart/2005/8/layout/orgChart1"/>
    <dgm:cxn modelId="{2BA4B719-5647-41DC-8A64-962531628EF0}" type="presOf" srcId="{B5720F83-2059-4BD9-91E1-34F32E5CB304}" destId="{24E16CC7-D580-4BA6-9AFF-BE9A7DF2B61D}" srcOrd="1" destOrd="0" presId="urn:microsoft.com/office/officeart/2005/8/layout/orgChart1"/>
    <dgm:cxn modelId="{E3890622-49AA-436E-B63D-5BE319C5BFF0}" srcId="{C2C95360-4E0F-4BAE-92E7-C888B269E4D1}" destId="{8873C710-6C9D-49CA-A82F-CA6366DBC195}" srcOrd="3" destOrd="0" parTransId="{9E381D48-0530-4880-A5EC-4F22EC87DFD1}" sibTransId="{C0372E3A-C9F0-4532-8B00-F065DEC0E138}"/>
    <dgm:cxn modelId="{17D56522-14FF-4624-9D3F-CE734972FD5F}" type="presOf" srcId="{4A39742E-1493-4DCE-955B-B9A44E2FF975}" destId="{29FBCDE1-AB17-4BD8-BDA9-BED1B69B4924}" srcOrd="0" destOrd="0" presId="urn:microsoft.com/office/officeart/2005/8/layout/orgChart1"/>
    <dgm:cxn modelId="{B78F1523-C596-4B4D-A16B-2796F250E513}" type="presOf" srcId="{1814F7F7-10F8-46DC-B374-5A65873E2813}" destId="{2283A390-88DD-4FB6-B85C-86AAAF55BA89}" srcOrd="0" destOrd="0" presId="urn:microsoft.com/office/officeart/2005/8/layout/orgChart1"/>
    <dgm:cxn modelId="{F06CCB23-5F6B-40E8-B3CB-0C9B9B16E700}" type="presOf" srcId="{4E05081A-FC1E-428A-AF32-32329BFE5A32}" destId="{7349AF61-A045-4F03-B0E6-01A273533202}" srcOrd="1" destOrd="0" presId="urn:microsoft.com/office/officeart/2005/8/layout/orgChart1"/>
    <dgm:cxn modelId="{6D7FBC27-77F8-46B4-B229-989002F49369}" type="presOf" srcId="{F499F1A4-A6D2-4E95-830C-E886F5D65D25}" destId="{48346BFF-0CEE-4005-8D91-4DCD324957F4}" srcOrd="0" destOrd="0" presId="urn:microsoft.com/office/officeart/2005/8/layout/orgChart1"/>
    <dgm:cxn modelId="{94191F2F-9ED3-4BDE-BCAD-D5ABA2B0AD46}" srcId="{B5720F83-2059-4BD9-91E1-34F32E5CB304}" destId="{A778A49F-FE84-4B34-89B6-E8A045B700F2}" srcOrd="0" destOrd="0" parTransId="{355621C0-62E3-4188-9461-E7708E24A937}" sibTransId="{7516FECF-6789-44B5-82BE-45736F8478D9}"/>
    <dgm:cxn modelId="{9CE06730-B4F7-44DA-B50E-4EC89D85EE98}" type="presOf" srcId="{CE36DE27-0DEA-41DE-BBC2-304F8A895969}" destId="{2CFF089F-5388-4C22-B30C-4ABD6B9349AD}" srcOrd="0" destOrd="0" presId="urn:microsoft.com/office/officeart/2005/8/layout/orgChart1"/>
    <dgm:cxn modelId="{ADE34234-BF1E-4517-8E0F-E1122EB4917C}" srcId="{C2C95360-4E0F-4BAE-92E7-C888B269E4D1}" destId="{1B253C7D-EB20-477C-AEE4-C78EC91813A0}" srcOrd="0" destOrd="0" parTransId="{8F940151-574B-495C-8582-AEC8DBEB8FC3}" sibTransId="{7F585D53-A2B5-4031-9FFE-65FC04C2CA4A}"/>
    <dgm:cxn modelId="{5B726335-440B-4110-8D26-87B4B13C5D46}" type="presOf" srcId="{5D37E786-0631-48CD-B528-DEE4EED251A4}" destId="{507D611A-77D6-4DB9-ABC3-9BC8D55A5B4E}" srcOrd="1" destOrd="0" presId="urn:microsoft.com/office/officeart/2005/8/layout/orgChart1"/>
    <dgm:cxn modelId="{EE5DDB3A-181C-4AA5-97FD-5FA74CFD994E}" srcId="{C2C95360-4E0F-4BAE-92E7-C888B269E4D1}" destId="{CE36DE27-0DEA-41DE-BBC2-304F8A895969}" srcOrd="4" destOrd="0" parTransId="{AE11A560-868D-432A-B204-67149B05C9CD}" sibTransId="{BB038065-07E7-4979-BDAB-FB71B20313E4}"/>
    <dgm:cxn modelId="{90F85E3D-7583-448B-B614-1564ADED0B43}" type="presOf" srcId="{D48A2EFD-E369-43D7-8DD8-9C2D2CC910CC}" destId="{895F91D1-E63A-4510-A4DA-3DF8F39D8645}" srcOrd="0" destOrd="0" presId="urn:microsoft.com/office/officeart/2005/8/layout/orgChart1"/>
    <dgm:cxn modelId="{BC44A75C-184C-4259-81BF-4C601C2CA9F0}" type="presOf" srcId="{83D57C77-11EB-45AB-90EC-FAA3213DE0E0}" destId="{FA44FF64-0A9C-4CC7-9A79-1F7CEF1CECCC}" srcOrd="0" destOrd="0" presId="urn:microsoft.com/office/officeart/2005/8/layout/orgChart1"/>
    <dgm:cxn modelId="{FA73105D-85F4-48B9-9B70-1DA47D04FB0C}" type="presOf" srcId="{5D37E786-0631-48CD-B528-DEE4EED251A4}" destId="{4AE6D973-2408-4A99-8977-97432C80BC26}" srcOrd="0" destOrd="0" presId="urn:microsoft.com/office/officeart/2005/8/layout/orgChart1"/>
    <dgm:cxn modelId="{C78F495F-1439-4A62-ABA0-381DAB5B50B7}" type="presOf" srcId="{C2C95360-4E0F-4BAE-92E7-C888B269E4D1}" destId="{56F768EC-FEA2-49DF-A1F5-6EAB512383A2}" srcOrd="0" destOrd="0" presId="urn:microsoft.com/office/officeart/2005/8/layout/orgChart1"/>
    <dgm:cxn modelId="{8777EC61-6F94-490C-8FDA-A94CB8634DC5}" type="presOf" srcId="{F499F1A4-A6D2-4E95-830C-E886F5D65D25}" destId="{1B1C5A4E-7BD7-4E8B-BB88-B3CBF4E1B489}" srcOrd="1" destOrd="0" presId="urn:microsoft.com/office/officeart/2005/8/layout/orgChart1"/>
    <dgm:cxn modelId="{85A43A62-D80C-4752-852D-46E1BBBA2F6D}" type="presOf" srcId="{8E31F887-63BC-4F13-B78F-89F1F78D84AB}" destId="{11D33C27-387D-4153-9AD3-21C625F4CAD9}" srcOrd="1" destOrd="0" presId="urn:microsoft.com/office/officeart/2005/8/layout/orgChart1"/>
    <dgm:cxn modelId="{90D21A63-9283-436D-A36F-5A1DBE2C1E06}" type="presOf" srcId="{B54B09A1-4CFE-4869-9C1A-390E4640E116}" destId="{1C395FA0-903A-4395-9EBE-C5F8426C9FA2}" srcOrd="0" destOrd="0" presId="urn:microsoft.com/office/officeart/2005/8/layout/orgChart1"/>
    <dgm:cxn modelId="{A6D6A745-2C15-4AD7-91D2-CCD040B25C50}" type="presOf" srcId="{355621C0-62E3-4188-9461-E7708E24A937}" destId="{CD8C52B1-0275-4306-8873-659681018C36}" srcOrd="0" destOrd="0" presId="urn:microsoft.com/office/officeart/2005/8/layout/orgChart1"/>
    <dgm:cxn modelId="{08B52147-6D83-4EAF-991F-A523410F0603}" type="presOf" srcId="{5696D004-D6B5-438D-8AD5-B1385A0E2AE3}" destId="{B150B2DE-85D9-429C-B196-61C30597AF65}" srcOrd="0" destOrd="0" presId="urn:microsoft.com/office/officeart/2005/8/layout/orgChart1"/>
    <dgm:cxn modelId="{3D1CB148-7943-4510-9F5B-2DBA29C764C8}" type="presOf" srcId="{AD6355A4-9D44-46F5-8B3F-030A3A01D43D}" destId="{7DC92F64-5D8A-45B1-95FA-6B3E570AA4CB}" srcOrd="0" destOrd="0" presId="urn:microsoft.com/office/officeart/2005/8/layout/orgChart1"/>
    <dgm:cxn modelId="{317DEA69-D61D-42FD-8B5A-3BE7851E1E8E}" type="presOf" srcId="{A501B367-66BE-45B7-AC85-9EA28F53BE00}" destId="{A92DC098-F82F-4FD2-9196-7441FCB19036}" srcOrd="1" destOrd="0" presId="urn:microsoft.com/office/officeart/2005/8/layout/orgChart1"/>
    <dgm:cxn modelId="{E650D14C-12DF-4DBA-BF1F-017709FACA66}" type="presOf" srcId="{B5720F83-2059-4BD9-91E1-34F32E5CB304}" destId="{B1C0BB44-8990-4179-B9B3-CE0750374B87}" srcOrd="0" destOrd="0" presId="urn:microsoft.com/office/officeart/2005/8/layout/orgChart1"/>
    <dgm:cxn modelId="{EBC3184F-455B-47FC-8B7C-53E3391D3AAF}" type="presOf" srcId="{3A71B239-AE46-48BA-852B-CD13632D0C2C}" destId="{504D1EB5-4E3B-41E0-B0ED-3F607A709605}" srcOrd="0" destOrd="0" presId="urn:microsoft.com/office/officeart/2005/8/layout/orgChart1"/>
    <dgm:cxn modelId="{70AF8752-11B2-4EAB-91F3-0E8139D33E77}" srcId="{B5720F83-2059-4BD9-91E1-34F32E5CB304}" destId="{A501B367-66BE-45B7-AC85-9EA28F53BE00}" srcOrd="7" destOrd="0" parTransId="{5696D004-D6B5-438D-8AD5-B1385A0E2AE3}" sibTransId="{8922D1AC-7860-47B5-A008-2E4C74F220A2}"/>
    <dgm:cxn modelId="{A8A0EB72-FC53-4681-B5C2-86965C755FD5}" srcId="{C2C95360-4E0F-4BAE-92E7-C888B269E4D1}" destId="{56E4E874-A403-4372-8362-3C5B550269EB}" srcOrd="2" destOrd="0" parTransId="{3A71B239-AE46-48BA-852B-CD13632D0C2C}" sibTransId="{30B1104C-B628-464A-8197-C416810B8F28}"/>
    <dgm:cxn modelId="{15713C53-861D-40F9-BA33-9A58997E6A41}" type="presOf" srcId="{978B8173-BB9C-45F0-A760-7367B01831FB}" destId="{7A4B89B8-8725-4F4E-8A8B-755EE4D4857D}" srcOrd="0" destOrd="0" presId="urn:microsoft.com/office/officeart/2005/8/layout/orgChart1"/>
    <dgm:cxn modelId="{51C30278-C4CF-46F1-B54D-C1ABA64C3AC1}" type="presOf" srcId="{DDFD1914-59A4-4644-A4F0-79CB5B0619EF}" destId="{DAD40E46-1AE9-45B6-A895-1C40B19C30D4}" srcOrd="1" destOrd="0" presId="urn:microsoft.com/office/officeart/2005/8/layout/orgChart1"/>
    <dgm:cxn modelId="{5B2F5B7D-89D5-43B4-A098-399B9AFC94C6}" type="presOf" srcId="{16ACF20D-0821-40FA-8E03-80DAD7C80136}" destId="{17EE28FF-8422-4AFE-8920-64A757C82BAB}" srcOrd="0" destOrd="0" presId="urn:microsoft.com/office/officeart/2005/8/layout/orgChart1"/>
    <dgm:cxn modelId="{A6A48981-5565-48AB-8F95-39F490D3BA9E}" type="presOf" srcId="{8E31F887-63BC-4F13-B78F-89F1F78D84AB}" destId="{E911C1DE-D631-47A5-AD0B-1CBECFF8B70C}" srcOrd="0" destOrd="0" presId="urn:microsoft.com/office/officeart/2005/8/layout/orgChart1"/>
    <dgm:cxn modelId="{3A578085-C140-4D7E-814E-3FEF9CD7AEBE}" srcId="{89B0B941-BFCC-42B7-ABDE-0463123F8754}" destId="{B5720F83-2059-4BD9-91E1-34F32E5CB304}" srcOrd="0" destOrd="0" parTransId="{DF917A82-8F33-46D8-9497-19E3A1D784FA}" sibTransId="{C253C601-2DE5-43ED-A4AB-FC198D3402C0}"/>
    <dgm:cxn modelId="{0434128F-EE6D-4CD6-93F4-E2A7419F3638}" type="presOf" srcId="{5A811E75-3DD0-44DD-9BCC-F92EFF5ABDF7}" destId="{F77C2B19-2A94-47E3-8D6C-EBC149703009}" srcOrd="0" destOrd="0" presId="urn:microsoft.com/office/officeart/2005/8/layout/orgChart1"/>
    <dgm:cxn modelId="{BE2A6998-10E4-4C01-A5B2-0C35D24A1FDB}" type="presOf" srcId="{8873C710-6C9D-49CA-A82F-CA6366DBC195}" destId="{ADCD2133-654C-430B-93BA-F3A8CCB4ACEF}" srcOrd="0" destOrd="0" presId="urn:microsoft.com/office/officeart/2005/8/layout/orgChart1"/>
    <dgm:cxn modelId="{1FBF3C9B-80E0-4DAB-BD18-CDCBB9C8AE22}" type="presOf" srcId="{4E05081A-FC1E-428A-AF32-32329BFE5A32}" destId="{5746B83C-5D69-42C5-8889-FAE289074D20}" srcOrd="0" destOrd="0" presId="urn:microsoft.com/office/officeart/2005/8/layout/orgChart1"/>
    <dgm:cxn modelId="{585C6B9B-9212-4333-9D5F-BB4329797DC2}" srcId="{B5720F83-2059-4BD9-91E1-34F32E5CB304}" destId="{16A0762F-2B65-431A-BB38-8A45163690DE}" srcOrd="2" destOrd="0" parTransId="{5A811E75-3DD0-44DD-9BCC-F92EFF5ABDF7}" sibTransId="{415C27B0-F118-41F6-993D-4BFE9BCED54B}"/>
    <dgm:cxn modelId="{0149D99C-1032-4996-903C-78DED485A3DF}" type="presOf" srcId="{56E4E874-A403-4372-8362-3C5B550269EB}" destId="{6092F6C3-6B05-47CF-BE92-FD65EBAAB336}" srcOrd="1" destOrd="0" presId="urn:microsoft.com/office/officeart/2005/8/layout/orgChart1"/>
    <dgm:cxn modelId="{C6D1B99F-8C3A-4379-979B-BA7FE528A583}" type="presOf" srcId="{3DF92B69-EA72-42DB-919A-39EE9C7F5601}" destId="{70FB7394-E37A-4533-8FA5-378EAFD40FEF}" srcOrd="1" destOrd="0" presId="urn:microsoft.com/office/officeart/2005/8/layout/orgChart1"/>
    <dgm:cxn modelId="{573A94A1-E42C-4A4D-B618-55851AFFE0FB}" type="presOf" srcId="{16A0762F-2B65-431A-BB38-8A45163690DE}" destId="{DB382909-05C0-478F-8EDC-74E6252E2D80}" srcOrd="0" destOrd="0" presId="urn:microsoft.com/office/officeart/2005/8/layout/orgChart1"/>
    <dgm:cxn modelId="{5002FBA4-BE4D-4BCA-BABC-59B6251ED2FE}" type="presOf" srcId="{89B0B941-BFCC-42B7-ABDE-0463123F8754}" destId="{70FE5A25-E2A2-4C72-AC06-D09221AB8C88}" srcOrd="0" destOrd="0" presId="urn:microsoft.com/office/officeart/2005/8/layout/orgChart1"/>
    <dgm:cxn modelId="{00D69DB0-3BF6-4CB3-8CF3-0E7E4F2E0062}" type="presOf" srcId="{752606F1-13CB-4F46-9004-36998FC79239}" destId="{A6D1BAD3-E13E-4527-81EC-D4617BB13AF8}" srcOrd="0" destOrd="0" presId="urn:microsoft.com/office/officeart/2005/8/layout/orgChart1"/>
    <dgm:cxn modelId="{1D40C7B3-C58E-4074-A07F-BF3DA9320961}" type="presOf" srcId="{E2DD5B65-B7A9-4FEA-81D2-E5F69BDA9909}" destId="{BFFDE244-4A16-46EC-B371-1FCE835E28A3}" srcOrd="0" destOrd="0" presId="urn:microsoft.com/office/officeart/2005/8/layout/orgChart1"/>
    <dgm:cxn modelId="{0B926BB5-6FC1-4059-B83A-D60D13050F99}" type="presOf" srcId="{8F940151-574B-495C-8582-AEC8DBEB8FC3}" destId="{6DB89535-9ED7-4C60-B813-D422E81AC957}" srcOrd="0" destOrd="0" presId="urn:microsoft.com/office/officeart/2005/8/layout/orgChart1"/>
    <dgm:cxn modelId="{5E10F7B5-9D5C-48F0-8866-6A2A46E12F1A}" type="presOf" srcId="{0F4E0B57-0F30-404F-A40B-B0F498924B71}" destId="{CE389DA5-3827-44AC-98CB-FDD6906625BA}" srcOrd="0" destOrd="0" presId="urn:microsoft.com/office/officeart/2005/8/layout/orgChart1"/>
    <dgm:cxn modelId="{A1F528B6-E831-4113-8F81-74369985DBA3}" srcId="{3DF92B69-EA72-42DB-919A-39EE9C7F5601}" destId="{752606F1-13CB-4F46-9004-36998FC79239}" srcOrd="0" destOrd="0" parTransId="{16ACF20D-0821-40FA-8E03-80DAD7C80136}" sibTransId="{CE976FCA-1BAA-410E-AF63-B24F9869916D}"/>
    <dgm:cxn modelId="{218025B7-C1D9-4E65-A042-0F26E8BB02E5}" type="presOf" srcId="{3DF92B69-EA72-42DB-919A-39EE9C7F5601}" destId="{6387E1E4-2E36-41AC-8665-DA093ADD23CD}" srcOrd="0" destOrd="0" presId="urn:microsoft.com/office/officeart/2005/8/layout/orgChart1"/>
    <dgm:cxn modelId="{C26D30BE-3E6F-46F3-BC3D-F19C5DEBA3E1}" type="presOf" srcId="{AE11A560-868D-432A-B204-67149B05C9CD}" destId="{E0999DEB-DFC8-4943-A105-F4F46072C549}" srcOrd="0" destOrd="0" presId="urn:microsoft.com/office/officeart/2005/8/layout/orgChart1"/>
    <dgm:cxn modelId="{D9CD08BF-3955-450E-8492-170C61705E8C}" type="presOf" srcId="{16A0762F-2B65-431A-BB38-8A45163690DE}" destId="{B5545EE2-52F5-4176-888E-BDADFB004E5A}" srcOrd="1" destOrd="0" presId="urn:microsoft.com/office/officeart/2005/8/layout/orgChart1"/>
    <dgm:cxn modelId="{90FC1EC1-141D-4431-8AC8-688AC831A602}" type="presOf" srcId="{5A73290C-8330-4E7A-8389-501F591DF3CA}" destId="{BED080A5-0EB9-475E-BB32-254D8B47DAA3}" srcOrd="0" destOrd="0" presId="urn:microsoft.com/office/officeart/2005/8/layout/orgChart1"/>
    <dgm:cxn modelId="{2E97ABC1-4F3B-40F1-B1A5-4A188FBD539E}" type="presOf" srcId="{42221733-6F22-4E2A-91A8-9697A3A98043}" destId="{5F47D231-787A-4620-90EA-300798B8EA95}" srcOrd="0" destOrd="0" presId="urn:microsoft.com/office/officeart/2005/8/layout/orgChart1"/>
    <dgm:cxn modelId="{28A0CAC1-221E-428B-B502-B5D14648EFC1}" srcId="{B5720F83-2059-4BD9-91E1-34F32E5CB304}" destId="{F499F1A4-A6D2-4E95-830C-E886F5D65D25}" srcOrd="6" destOrd="0" parTransId="{83D57C77-11EB-45AB-90EC-FAA3213DE0E0}" sibTransId="{12B67E4D-36C7-4834-8BB2-35CA76B2FDB4}"/>
    <dgm:cxn modelId="{A40D6CC3-FB72-48D7-A914-434117A3BB12}" srcId="{C2C95360-4E0F-4BAE-92E7-C888B269E4D1}" destId="{B33F8F8B-9529-4776-AA67-AB17FA92F5F2}" srcOrd="1" destOrd="0" parTransId="{5A73290C-8330-4E7A-8389-501F591DF3CA}" sibTransId="{D9F2B9E4-A203-4C0D-858B-84F5DA6C8929}"/>
    <dgm:cxn modelId="{E65A63D4-959E-4D40-A20D-1AC78881CAC2}" type="presOf" srcId="{A501B367-66BE-45B7-AC85-9EA28F53BE00}" destId="{56A3BAB8-C607-4CB1-BF6B-DB77080C7495}" srcOrd="0" destOrd="0" presId="urn:microsoft.com/office/officeart/2005/8/layout/orgChart1"/>
    <dgm:cxn modelId="{8598E2D5-8BBC-427B-8615-0A0BDFAD122F}" type="presOf" srcId="{9E381D48-0530-4880-A5EC-4F22EC87DFD1}" destId="{AC0E87A5-89D2-4F91-B027-830D1EB3770A}" srcOrd="0" destOrd="0" presId="urn:microsoft.com/office/officeart/2005/8/layout/orgChart1"/>
    <dgm:cxn modelId="{A107F3DD-EAE0-45DB-8E72-B6F77FEB9A22}" srcId="{B5720F83-2059-4BD9-91E1-34F32E5CB304}" destId="{8E31F887-63BC-4F13-B78F-89F1F78D84AB}" srcOrd="4" destOrd="0" parTransId="{978B8173-BB9C-45F0-A760-7367B01831FB}" sibTransId="{995BEEFF-D03C-4E13-95FF-7D2CE4EC619F}"/>
    <dgm:cxn modelId="{34B90DDE-863E-466B-A7E7-05CB35FE56DB}" type="presOf" srcId="{A778A49F-FE84-4B34-89B6-E8A045B700F2}" destId="{0D2CACAD-D4F2-456A-A6EE-B6D9FB67F59C}" srcOrd="1" destOrd="0" presId="urn:microsoft.com/office/officeart/2005/8/layout/orgChart1"/>
    <dgm:cxn modelId="{32274CDE-DFEB-4A6C-8ABF-658AAC478F44}" type="presOf" srcId="{8873C710-6C9D-49CA-A82F-CA6366DBC195}" destId="{C72BAC93-FBFD-4E31-A280-E636FF5744DE}" srcOrd="1" destOrd="0" presId="urn:microsoft.com/office/officeart/2005/8/layout/orgChart1"/>
    <dgm:cxn modelId="{0AAE00E3-9C49-4404-B724-C161B2B6603F}" type="presOf" srcId="{752606F1-13CB-4F46-9004-36998FC79239}" destId="{61CA32C5-8119-4B43-BC4C-5464E8B67614}" srcOrd="1" destOrd="0" presId="urn:microsoft.com/office/officeart/2005/8/layout/orgChart1"/>
    <dgm:cxn modelId="{377407E5-00D0-4C06-99EE-474D8F7A265E}" type="presOf" srcId="{B33F8F8B-9529-4776-AA67-AB17FA92F5F2}" destId="{2E8FA3E2-A375-4926-A853-AF9A7D0DE5F5}" srcOrd="1" destOrd="0" presId="urn:microsoft.com/office/officeart/2005/8/layout/orgChart1"/>
    <dgm:cxn modelId="{2BDA60E5-6859-48A2-B971-7D4C15E43B6A}" srcId="{B5720F83-2059-4BD9-91E1-34F32E5CB304}" destId="{C2C95360-4E0F-4BAE-92E7-C888B269E4D1}" srcOrd="1" destOrd="0" parTransId="{B54B09A1-4CFE-4869-9C1A-390E4640E116}" sibTransId="{4494A924-B3E1-4A80-B4CD-7C0BE361932E}"/>
    <dgm:cxn modelId="{F8298EE6-32C6-45A1-99DB-1EFE2636057D}" srcId="{B5720F83-2059-4BD9-91E1-34F32E5CB304}" destId="{3DF92B69-EA72-42DB-919A-39EE9C7F5601}" srcOrd="5" destOrd="0" parTransId="{1814F7F7-10F8-46DC-B374-5A65873E2813}" sibTransId="{B6746CBF-B7C8-4057-87FB-EAAFD92DD04E}"/>
    <dgm:cxn modelId="{D93CE1E7-4F21-4D07-8206-D531A2161A52}" type="presOf" srcId="{56E4E874-A403-4372-8362-3C5B550269EB}" destId="{EA31EAA2-8FD1-48BE-AD0D-DD4F42FDC50A}" srcOrd="0" destOrd="0" presId="urn:microsoft.com/office/officeart/2005/8/layout/orgChart1"/>
    <dgm:cxn modelId="{642490E9-199B-4F0D-8288-283664E1F936}" srcId="{A778A49F-FE84-4B34-89B6-E8A045B700F2}" destId="{4A39742E-1493-4DCE-955B-B9A44E2FF975}" srcOrd="1" destOrd="0" parTransId="{0F4E0B57-0F30-404F-A40B-B0F498924B71}" sibTransId="{8D11B0DD-6B81-43EE-BEBC-B6E469ED921E}"/>
    <dgm:cxn modelId="{68D06EEB-89CE-46A2-B241-10722197E21A}" srcId="{A778A49F-FE84-4B34-89B6-E8A045B700F2}" destId="{5D37E786-0631-48CD-B528-DEE4EED251A4}" srcOrd="0" destOrd="0" parTransId="{D48A2EFD-E369-43D7-8DD8-9C2D2CC910CC}" sibTransId="{2F5F7757-7E79-401A-9965-2C7E295D7A81}"/>
    <dgm:cxn modelId="{1E837BED-3F2A-4335-BADE-E82DA3160863}" type="presOf" srcId="{1B253C7D-EB20-477C-AEE4-C78EC91813A0}" destId="{EB179761-8B3B-4EB9-9EA1-D84BC7D38023}" srcOrd="0" destOrd="0" presId="urn:microsoft.com/office/officeart/2005/8/layout/orgChart1"/>
    <dgm:cxn modelId="{95F778F0-1147-4A17-9945-E6F6AF9B816A}" type="presOf" srcId="{CE36DE27-0DEA-41DE-BBC2-304F8A895969}" destId="{A4526223-F200-4B5A-B974-2310A876DD3B}" srcOrd="1" destOrd="0" presId="urn:microsoft.com/office/officeart/2005/8/layout/orgChart1"/>
    <dgm:cxn modelId="{431611FD-DFA3-4551-BD9D-B1DD9E3054EA}" type="presOf" srcId="{A778A49F-FE84-4B34-89B6-E8A045B700F2}" destId="{035F586F-77DB-4363-B3F5-5DA36B444564}" srcOrd="0" destOrd="0" presId="urn:microsoft.com/office/officeart/2005/8/layout/orgChart1"/>
    <dgm:cxn modelId="{C7AEEAFE-74CE-4483-8A51-F1B58BE5A47F}" srcId="{B5720F83-2059-4BD9-91E1-34F32E5CB304}" destId="{4E05081A-FC1E-428A-AF32-32329BFE5A32}" srcOrd="3" destOrd="0" parTransId="{42221733-6F22-4E2A-91A8-9697A3A98043}" sibTransId="{12BBCF77-0BD7-4191-B9C0-DDE47272DDFF}"/>
    <dgm:cxn modelId="{0815B257-04C0-4BC1-BFE8-82F55A74290D}" type="presParOf" srcId="{70FE5A25-E2A2-4C72-AC06-D09221AB8C88}" destId="{810D432D-BB14-402A-9881-3E0C42E3D1F2}" srcOrd="0" destOrd="0" presId="urn:microsoft.com/office/officeart/2005/8/layout/orgChart1"/>
    <dgm:cxn modelId="{AADB8105-AE36-427E-B9A0-5924D37A3D72}" type="presParOf" srcId="{810D432D-BB14-402A-9881-3E0C42E3D1F2}" destId="{CE912B89-3AC8-41D7-AC62-0C456C224FB5}" srcOrd="0" destOrd="0" presId="urn:microsoft.com/office/officeart/2005/8/layout/orgChart1"/>
    <dgm:cxn modelId="{880FCED1-FFCD-4A7E-8AF9-590F7A45B490}" type="presParOf" srcId="{CE912B89-3AC8-41D7-AC62-0C456C224FB5}" destId="{B1C0BB44-8990-4179-B9B3-CE0750374B87}" srcOrd="0" destOrd="0" presId="urn:microsoft.com/office/officeart/2005/8/layout/orgChart1"/>
    <dgm:cxn modelId="{ADE199D4-2121-4B62-ACC7-8EBB43208C3E}" type="presParOf" srcId="{CE912B89-3AC8-41D7-AC62-0C456C224FB5}" destId="{24E16CC7-D580-4BA6-9AFF-BE9A7DF2B61D}" srcOrd="1" destOrd="0" presId="urn:microsoft.com/office/officeart/2005/8/layout/orgChart1"/>
    <dgm:cxn modelId="{32ADDED9-FE22-4F8C-A52B-3A61942D7071}" type="presParOf" srcId="{810D432D-BB14-402A-9881-3E0C42E3D1F2}" destId="{3A54B15F-4576-491F-BBC6-2D5EF7E874BC}" srcOrd="1" destOrd="0" presId="urn:microsoft.com/office/officeart/2005/8/layout/orgChart1"/>
    <dgm:cxn modelId="{A68685BB-A402-4738-90BE-1CAC8621CC49}" type="presParOf" srcId="{3A54B15F-4576-491F-BBC6-2D5EF7E874BC}" destId="{CD8C52B1-0275-4306-8873-659681018C36}" srcOrd="0" destOrd="0" presId="urn:microsoft.com/office/officeart/2005/8/layout/orgChart1"/>
    <dgm:cxn modelId="{FA5A3A49-8A4D-41FD-B4E6-B21F07F4E78C}" type="presParOf" srcId="{3A54B15F-4576-491F-BBC6-2D5EF7E874BC}" destId="{0B96F10A-B364-45F4-B6F3-5B295EACF5CE}" srcOrd="1" destOrd="0" presId="urn:microsoft.com/office/officeart/2005/8/layout/orgChart1"/>
    <dgm:cxn modelId="{99C8C2D3-1B63-43FF-A031-89C49B9D7DF6}" type="presParOf" srcId="{0B96F10A-B364-45F4-B6F3-5B295EACF5CE}" destId="{4E2B1809-4E7D-4ECF-8175-7562430AA188}" srcOrd="0" destOrd="0" presId="urn:microsoft.com/office/officeart/2005/8/layout/orgChart1"/>
    <dgm:cxn modelId="{A3FD9F3E-E7C6-457A-BF62-C64614BC1E24}" type="presParOf" srcId="{4E2B1809-4E7D-4ECF-8175-7562430AA188}" destId="{035F586F-77DB-4363-B3F5-5DA36B444564}" srcOrd="0" destOrd="0" presId="urn:microsoft.com/office/officeart/2005/8/layout/orgChart1"/>
    <dgm:cxn modelId="{2A2861FC-6521-44F6-B240-B278E117517C}" type="presParOf" srcId="{4E2B1809-4E7D-4ECF-8175-7562430AA188}" destId="{0D2CACAD-D4F2-456A-A6EE-B6D9FB67F59C}" srcOrd="1" destOrd="0" presId="urn:microsoft.com/office/officeart/2005/8/layout/orgChart1"/>
    <dgm:cxn modelId="{D6090A85-879A-453C-9771-2C6EC57359F5}" type="presParOf" srcId="{0B96F10A-B364-45F4-B6F3-5B295EACF5CE}" destId="{920745DA-C2F8-444E-93C9-5AFD0B2FC67B}" srcOrd="1" destOrd="0" presId="urn:microsoft.com/office/officeart/2005/8/layout/orgChart1"/>
    <dgm:cxn modelId="{1364A7C4-8AFF-4E2A-922C-44DD9E8F4CF8}" type="presParOf" srcId="{920745DA-C2F8-444E-93C9-5AFD0B2FC67B}" destId="{895F91D1-E63A-4510-A4DA-3DF8F39D8645}" srcOrd="0" destOrd="0" presId="urn:microsoft.com/office/officeart/2005/8/layout/orgChart1"/>
    <dgm:cxn modelId="{5686BF76-6072-40DA-9640-DE47AFCE403C}" type="presParOf" srcId="{920745DA-C2F8-444E-93C9-5AFD0B2FC67B}" destId="{2C069DE4-F0ED-4289-B21F-B4157948C961}" srcOrd="1" destOrd="0" presId="urn:microsoft.com/office/officeart/2005/8/layout/orgChart1"/>
    <dgm:cxn modelId="{A6653EA4-8383-4F7F-93BF-EB1A4C7CDA2A}" type="presParOf" srcId="{2C069DE4-F0ED-4289-B21F-B4157948C961}" destId="{236D5453-A4E3-4ADD-9E38-10EEE67CF0BE}" srcOrd="0" destOrd="0" presId="urn:microsoft.com/office/officeart/2005/8/layout/orgChart1"/>
    <dgm:cxn modelId="{1FE0B083-B9DF-4010-8583-96854E6736BB}" type="presParOf" srcId="{236D5453-A4E3-4ADD-9E38-10EEE67CF0BE}" destId="{4AE6D973-2408-4A99-8977-97432C80BC26}" srcOrd="0" destOrd="0" presId="urn:microsoft.com/office/officeart/2005/8/layout/orgChart1"/>
    <dgm:cxn modelId="{7967C958-1AA0-4233-AF75-367A80222485}" type="presParOf" srcId="{236D5453-A4E3-4ADD-9E38-10EEE67CF0BE}" destId="{507D611A-77D6-4DB9-ABC3-9BC8D55A5B4E}" srcOrd="1" destOrd="0" presId="urn:microsoft.com/office/officeart/2005/8/layout/orgChart1"/>
    <dgm:cxn modelId="{88BEC498-21F3-4AA1-95EB-CD9BED7BD48E}" type="presParOf" srcId="{2C069DE4-F0ED-4289-B21F-B4157948C961}" destId="{4659DE43-1A5E-464B-97BE-9307D7F0CB07}" srcOrd="1" destOrd="0" presId="urn:microsoft.com/office/officeart/2005/8/layout/orgChart1"/>
    <dgm:cxn modelId="{46B14E35-74C2-45C4-8F7F-06F58506E02C}" type="presParOf" srcId="{2C069DE4-F0ED-4289-B21F-B4157948C961}" destId="{4CE6233F-08C8-43FD-835D-2EB87F7CCCAA}" srcOrd="2" destOrd="0" presId="urn:microsoft.com/office/officeart/2005/8/layout/orgChart1"/>
    <dgm:cxn modelId="{C9FDCF71-3F05-46ED-8D9E-93C8BDE18022}" type="presParOf" srcId="{920745DA-C2F8-444E-93C9-5AFD0B2FC67B}" destId="{CE389DA5-3827-44AC-98CB-FDD6906625BA}" srcOrd="2" destOrd="0" presId="urn:microsoft.com/office/officeart/2005/8/layout/orgChart1"/>
    <dgm:cxn modelId="{E6C8CF44-83B2-4586-8EFA-EAD4D777418C}" type="presParOf" srcId="{920745DA-C2F8-444E-93C9-5AFD0B2FC67B}" destId="{FA46046B-0D3C-4276-BABA-121B09A855C5}" srcOrd="3" destOrd="0" presId="urn:microsoft.com/office/officeart/2005/8/layout/orgChart1"/>
    <dgm:cxn modelId="{8175684F-6335-48C6-BF32-A0D2FECA82AB}" type="presParOf" srcId="{FA46046B-0D3C-4276-BABA-121B09A855C5}" destId="{E85D2632-7DEE-4C09-8CA1-DEAE63FA0E38}" srcOrd="0" destOrd="0" presId="urn:microsoft.com/office/officeart/2005/8/layout/orgChart1"/>
    <dgm:cxn modelId="{A0F11AAC-B207-49E9-BECB-CF46A18DD8FE}" type="presParOf" srcId="{E85D2632-7DEE-4C09-8CA1-DEAE63FA0E38}" destId="{29FBCDE1-AB17-4BD8-BDA9-BED1B69B4924}" srcOrd="0" destOrd="0" presId="urn:microsoft.com/office/officeart/2005/8/layout/orgChart1"/>
    <dgm:cxn modelId="{2259216E-9A03-43E9-A166-1B921FB5470E}" type="presParOf" srcId="{E85D2632-7DEE-4C09-8CA1-DEAE63FA0E38}" destId="{41BF01D8-AA37-4E51-928B-CDFF5CAE6697}" srcOrd="1" destOrd="0" presId="urn:microsoft.com/office/officeart/2005/8/layout/orgChart1"/>
    <dgm:cxn modelId="{D622C716-CD56-44D3-9790-DB46970CEDD9}" type="presParOf" srcId="{FA46046B-0D3C-4276-BABA-121B09A855C5}" destId="{1F743FC4-8B95-4C39-AAC3-C59332912648}" srcOrd="1" destOrd="0" presId="urn:microsoft.com/office/officeart/2005/8/layout/orgChart1"/>
    <dgm:cxn modelId="{1714BFE0-CBCA-4123-B724-68B4F769B15C}" type="presParOf" srcId="{FA46046B-0D3C-4276-BABA-121B09A855C5}" destId="{DFD9D1A2-DEDA-438A-99B5-9E19B9245413}" srcOrd="2" destOrd="0" presId="urn:microsoft.com/office/officeart/2005/8/layout/orgChart1"/>
    <dgm:cxn modelId="{3D172B55-B0AA-4C81-B509-A6BEEACF8595}" type="presParOf" srcId="{920745DA-C2F8-444E-93C9-5AFD0B2FC67B}" destId="{2244FC6E-6986-4E70-ADA5-D20EF7188AE4}" srcOrd="4" destOrd="0" presId="urn:microsoft.com/office/officeart/2005/8/layout/orgChart1"/>
    <dgm:cxn modelId="{55AC19AD-8902-4BE9-AC23-540F5CF10348}" type="presParOf" srcId="{920745DA-C2F8-444E-93C9-5AFD0B2FC67B}" destId="{0E153EFB-5D76-440B-B6A8-8D4A13612C71}" srcOrd="5" destOrd="0" presId="urn:microsoft.com/office/officeart/2005/8/layout/orgChart1"/>
    <dgm:cxn modelId="{E05123B7-B3FC-4CAC-9B9E-C7102DD665C5}" type="presParOf" srcId="{0E153EFB-5D76-440B-B6A8-8D4A13612C71}" destId="{EE83F1F4-77EA-4675-BD75-458AE76CA1D1}" srcOrd="0" destOrd="0" presId="urn:microsoft.com/office/officeart/2005/8/layout/orgChart1"/>
    <dgm:cxn modelId="{F58744BD-6C80-4616-BC5C-E7821B8D2A1E}" type="presParOf" srcId="{EE83F1F4-77EA-4675-BD75-458AE76CA1D1}" destId="{17DBEF4E-9197-4AFC-8B80-47C4CA356FD3}" srcOrd="0" destOrd="0" presId="urn:microsoft.com/office/officeart/2005/8/layout/orgChart1"/>
    <dgm:cxn modelId="{8A3A68F5-1398-46C9-A4A0-12275AB3D7C7}" type="presParOf" srcId="{EE83F1F4-77EA-4675-BD75-458AE76CA1D1}" destId="{DAD40E46-1AE9-45B6-A895-1C40B19C30D4}" srcOrd="1" destOrd="0" presId="urn:microsoft.com/office/officeart/2005/8/layout/orgChart1"/>
    <dgm:cxn modelId="{62F1418D-F716-4302-BC81-A4AE53EB3DEC}" type="presParOf" srcId="{0E153EFB-5D76-440B-B6A8-8D4A13612C71}" destId="{25D60D85-68CD-4FB6-B167-5B658CA94891}" srcOrd="1" destOrd="0" presId="urn:microsoft.com/office/officeart/2005/8/layout/orgChart1"/>
    <dgm:cxn modelId="{F65B8AA1-295B-4B7E-8A93-2E4D87C061DB}" type="presParOf" srcId="{0E153EFB-5D76-440B-B6A8-8D4A13612C71}" destId="{0260077F-E8F1-4880-8E30-57F24576931F}" srcOrd="2" destOrd="0" presId="urn:microsoft.com/office/officeart/2005/8/layout/orgChart1"/>
    <dgm:cxn modelId="{546A0629-25E9-4E75-9F82-4B90F63D7292}" type="presParOf" srcId="{0B96F10A-B364-45F4-B6F3-5B295EACF5CE}" destId="{4A32058C-7FD0-4410-9838-285E6C4ADD4F}" srcOrd="2" destOrd="0" presId="urn:microsoft.com/office/officeart/2005/8/layout/orgChart1"/>
    <dgm:cxn modelId="{0E61A1FB-7969-4E4E-A62F-AC9954DB1F8C}" type="presParOf" srcId="{3A54B15F-4576-491F-BBC6-2D5EF7E874BC}" destId="{1C395FA0-903A-4395-9EBE-C5F8426C9FA2}" srcOrd="2" destOrd="0" presId="urn:microsoft.com/office/officeart/2005/8/layout/orgChart1"/>
    <dgm:cxn modelId="{05672DC0-F743-4DE3-82E0-6C76E1ED0341}" type="presParOf" srcId="{3A54B15F-4576-491F-BBC6-2D5EF7E874BC}" destId="{70FCEA70-D7B2-41E5-8D6D-3829EB2E88A8}" srcOrd="3" destOrd="0" presId="urn:microsoft.com/office/officeart/2005/8/layout/orgChart1"/>
    <dgm:cxn modelId="{8FD8AB0F-055D-4F21-A45A-B9B5A915AFB1}" type="presParOf" srcId="{70FCEA70-D7B2-41E5-8D6D-3829EB2E88A8}" destId="{0C54DAAD-A804-4243-AE7A-3DBB83D9BEA8}" srcOrd="0" destOrd="0" presId="urn:microsoft.com/office/officeart/2005/8/layout/orgChart1"/>
    <dgm:cxn modelId="{D6951F95-11A2-4C90-8F28-8094CFF40275}" type="presParOf" srcId="{0C54DAAD-A804-4243-AE7A-3DBB83D9BEA8}" destId="{56F768EC-FEA2-49DF-A1F5-6EAB512383A2}" srcOrd="0" destOrd="0" presId="urn:microsoft.com/office/officeart/2005/8/layout/orgChart1"/>
    <dgm:cxn modelId="{6DCF9CC8-1125-4CE8-9389-005501B8E0DA}" type="presParOf" srcId="{0C54DAAD-A804-4243-AE7A-3DBB83D9BEA8}" destId="{6AFDF369-C7C5-49F9-814F-BA87F2D8D4FA}" srcOrd="1" destOrd="0" presId="urn:microsoft.com/office/officeart/2005/8/layout/orgChart1"/>
    <dgm:cxn modelId="{A235568B-E639-4180-8558-59DD0563B1C9}" type="presParOf" srcId="{70FCEA70-D7B2-41E5-8D6D-3829EB2E88A8}" destId="{F034B8F3-1E62-4902-BEBC-F1553EEEA750}" srcOrd="1" destOrd="0" presId="urn:microsoft.com/office/officeart/2005/8/layout/orgChart1"/>
    <dgm:cxn modelId="{157CDA55-6C9B-4054-8E9E-5E1EFD94E7C9}" type="presParOf" srcId="{F034B8F3-1E62-4902-BEBC-F1553EEEA750}" destId="{6DB89535-9ED7-4C60-B813-D422E81AC957}" srcOrd="0" destOrd="0" presId="urn:microsoft.com/office/officeart/2005/8/layout/orgChart1"/>
    <dgm:cxn modelId="{B6D29C57-FA31-47DD-BCE6-BA91529072E6}" type="presParOf" srcId="{F034B8F3-1E62-4902-BEBC-F1553EEEA750}" destId="{EBDBC3F2-E765-41B3-8FF2-C598D74EA97D}" srcOrd="1" destOrd="0" presId="urn:microsoft.com/office/officeart/2005/8/layout/orgChart1"/>
    <dgm:cxn modelId="{731CA1B5-29B4-4701-9C99-A340666FF9DC}" type="presParOf" srcId="{EBDBC3F2-E765-41B3-8FF2-C598D74EA97D}" destId="{A1976D40-2DF7-4158-8291-D7C618C7FF19}" srcOrd="0" destOrd="0" presId="urn:microsoft.com/office/officeart/2005/8/layout/orgChart1"/>
    <dgm:cxn modelId="{F8939E6A-DADE-4825-BDD6-9F1C980431A5}" type="presParOf" srcId="{A1976D40-2DF7-4158-8291-D7C618C7FF19}" destId="{EB179761-8B3B-4EB9-9EA1-D84BC7D38023}" srcOrd="0" destOrd="0" presId="urn:microsoft.com/office/officeart/2005/8/layout/orgChart1"/>
    <dgm:cxn modelId="{279C0959-5409-4628-8BB4-F000C18F7B22}" type="presParOf" srcId="{A1976D40-2DF7-4158-8291-D7C618C7FF19}" destId="{24C8DD71-B5AF-41E8-BF80-2803D28A1A5F}" srcOrd="1" destOrd="0" presId="urn:microsoft.com/office/officeart/2005/8/layout/orgChart1"/>
    <dgm:cxn modelId="{D94D23C9-87BF-4A04-A06D-ACF15C51195E}" type="presParOf" srcId="{EBDBC3F2-E765-41B3-8FF2-C598D74EA97D}" destId="{AFED6431-03C7-4C03-87AB-9DEF3B536AE5}" srcOrd="1" destOrd="0" presId="urn:microsoft.com/office/officeart/2005/8/layout/orgChart1"/>
    <dgm:cxn modelId="{E64F3BF2-2E46-4E2C-85DD-4582E1773E3B}" type="presParOf" srcId="{EBDBC3F2-E765-41B3-8FF2-C598D74EA97D}" destId="{5C1B0A94-6309-4B56-9217-E475C3D0856C}" srcOrd="2" destOrd="0" presId="urn:microsoft.com/office/officeart/2005/8/layout/orgChart1"/>
    <dgm:cxn modelId="{168BE65C-D6A9-4A91-99A4-49FC469AAE0F}" type="presParOf" srcId="{F034B8F3-1E62-4902-BEBC-F1553EEEA750}" destId="{BED080A5-0EB9-475E-BB32-254D8B47DAA3}" srcOrd="2" destOrd="0" presId="urn:microsoft.com/office/officeart/2005/8/layout/orgChart1"/>
    <dgm:cxn modelId="{CA64064B-70F5-484A-9CF4-20D5DD0A08DC}" type="presParOf" srcId="{F034B8F3-1E62-4902-BEBC-F1553EEEA750}" destId="{397F8B10-3B32-4834-93FC-3306E4878138}" srcOrd="3" destOrd="0" presId="urn:microsoft.com/office/officeart/2005/8/layout/orgChart1"/>
    <dgm:cxn modelId="{69AB2F8F-72E7-4F58-86C6-9889712DA872}" type="presParOf" srcId="{397F8B10-3B32-4834-93FC-3306E4878138}" destId="{35E09AD5-0839-4302-BA7C-A3AEB0401F30}" srcOrd="0" destOrd="0" presId="urn:microsoft.com/office/officeart/2005/8/layout/orgChart1"/>
    <dgm:cxn modelId="{ABB90AEB-1F20-4A99-8D2A-27DD6A81AEE2}" type="presParOf" srcId="{35E09AD5-0839-4302-BA7C-A3AEB0401F30}" destId="{B3039094-0E85-440F-8060-B13F2AFB1B44}" srcOrd="0" destOrd="0" presId="urn:microsoft.com/office/officeart/2005/8/layout/orgChart1"/>
    <dgm:cxn modelId="{66FC8FDB-765A-46A9-AB0D-AC9F2045B110}" type="presParOf" srcId="{35E09AD5-0839-4302-BA7C-A3AEB0401F30}" destId="{2E8FA3E2-A375-4926-A853-AF9A7D0DE5F5}" srcOrd="1" destOrd="0" presId="urn:microsoft.com/office/officeart/2005/8/layout/orgChart1"/>
    <dgm:cxn modelId="{FFAAFDE9-4E24-4AE4-A2CB-9C01F7AFFE17}" type="presParOf" srcId="{397F8B10-3B32-4834-93FC-3306E4878138}" destId="{DC6DC33A-998E-434D-9556-7A642B26E69D}" srcOrd="1" destOrd="0" presId="urn:microsoft.com/office/officeart/2005/8/layout/orgChart1"/>
    <dgm:cxn modelId="{A9C5F7C5-6656-4CC8-A442-6E82277A5B4E}" type="presParOf" srcId="{397F8B10-3B32-4834-93FC-3306E4878138}" destId="{D6156400-7635-4DBB-835F-69BB44A2D16F}" srcOrd="2" destOrd="0" presId="urn:microsoft.com/office/officeart/2005/8/layout/orgChart1"/>
    <dgm:cxn modelId="{78DC05E0-88E5-46FB-A292-63F440FF248B}" type="presParOf" srcId="{F034B8F3-1E62-4902-BEBC-F1553EEEA750}" destId="{504D1EB5-4E3B-41E0-B0ED-3F607A709605}" srcOrd="4" destOrd="0" presId="urn:microsoft.com/office/officeart/2005/8/layout/orgChart1"/>
    <dgm:cxn modelId="{9563C86B-E412-40DB-8E5F-1E6BA99685CA}" type="presParOf" srcId="{F034B8F3-1E62-4902-BEBC-F1553EEEA750}" destId="{98878224-E787-4D7E-9586-FF471F56B3FE}" srcOrd="5" destOrd="0" presId="urn:microsoft.com/office/officeart/2005/8/layout/orgChart1"/>
    <dgm:cxn modelId="{61B4FAE4-28C5-4D3D-8C8E-E5EEC8F9E9D4}" type="presParOf" srcId="{98878224-E787-4D7E-9586-FF471F56B3FE}" destId="{78662329-245E-4BA9-BD74-7ABC637CE7B5}" srcOrd="0" destOrd="0" presId="urn:microsoft.com/office/officeart/2005/8/layout/orgChart1"/>
    <dgm:cxn modelId="{9F943E57-6B8E-4ECE-AEB0-777656784A03}" type="presParOf" srcId="{78662329-245E-4BA9-BD74-7ABC637CE7B5}" destId="{EA31EAA2-8FD1-48BE-AD0D-DD4F42FDC50A}" srcOrd="0" destOrd="0" presId="urn:microsoft.com/office/officeart/2005/8/layout/orgChart1"/>
    <dgm:cxn modelId="{81637708-B177-4991-9435-4E907520F69E}" type="presParOf" srcId="{78662329-245E-4BA9-BD74-7ABC637CE7B5}" destId="{6092F6C3-6B05-47CF-BE92-FD65EBAAB336}" srcOrd="1" destOrd="0" presId="urn:microsoft.com/office/officeart/2005/8/layout/orgChart1"/>
    <dgm:cxn modelId="{D6FA756E-3163-419C-8DBE-D125E1D014B4}" type="presParOf" srcId="{98878224-E787-4D7E-9586-FF471F56B3FE}" destId="{D4260CF8-8E8C-4285-95DB-5AD166AC0E3B}" srcOrd="1" destOrd="0" presId="urn:microsoft.com/office/officeart/2005/8/layout/orgChart1"/>
    <dgm:cxn modelId="{40C34C54-776B-489C-857C-F211A356895C}" type="presParOf" srcId="{98878224-E787-4D7E-9586-FF471F56B3FE}" destId="{A5F08DAB-7871-473E-B893-437E42E10262}" srcOrd="2" destOrd="0" presId="urn:microsoft.com/office/officeart/2005/8/layout/orgChart1"/>
    <dgm:cxn modelId="{A49043BC-D13D-46A5-ACCD-8D5BD22E95B6}" type="presParOf" srcId="{F034B8F3-1E62-4902-BEBC-F1553EEEA750}" destId="{AC0E87A5-89D2-4F91-B027-830D1EB3770A}" srcOrd="6" destOrd="0" presId="urn:microsoft.com/office/officeart/2005/8/layout/orgChart1"/>
    <dgm:cxn modelId="{5E66B323-AB32-40E3-B17F-0F4FE4B302DF}" type="presParOf" srcId="{F034B8F3-1E62-4902-BEBC-F1553EEEA750}" destId="{90420574-ADA9-456C-BC95-C19AA7210A02}" srcOrd="7" destOrd="0" presId="urn:microsoft.com/office/officeart/2005/8/layout/orgChart1"/>
    <dgm:cxn modelId="{4F83DCFE-99BD-41E8-982F-09073CD81B0D}" type="presParOf" srcId="{90420574-ADA9-456C-BC95-C19AA7210A02}" destId="{86A668CC-F6C7-4D04-A944-050A5D6733F4}" srcOrd="0" destOrd="0" presId="urn:microsoft.com/office/officeart/2005/8/layout/orgChart1"/>
    <dgm:cxn modelId="{F3B16C7E-DA77-46FD-9DEC-A9F827088B52}" type="presParOf" srcId="{86A668CC-F6C7-4D04-A944-050A5D6733F4}" destId="{ADCD2133-654C-430B-93BA-F3A8CCB4ACEF}" srcOrd="0" destOrd="0" presId="urn:microsoft.com/office/officeart/2005/8/layout/orgChart1"/>
    <dgm:cxn modelId="{03D6EE76-E9CA-4AEB-AB0D-04C73E1CD4C3}" type="presParOf" srcId="{86A668CC-F6C7-4D04-A944-050A5D6733F4}" destId="{C72BAC93-FBFD-4E31-A280-E636FF5744DE}" srcOrd="1" destOrd="0" presId="urn:microsoft.com/office/officeart/2005/8/layout/orgChart1"/>
    <dgm:cxn modelId="{9969069E-1318-46AC-8182-1827904DEAF3}" type="presParOf" srcId="{90420574-ADA9-456C-BC95-C19AA7210A02}" destId="{A79D1E18-493E-49B7-AA95-7523DF64DE7C}" srcOrd="1" destOrd="0" presId="urn:microsoft.com/office/officeart/2005/8/layout/orgChart1"/>
    <dgm:cxn modelId="{3962F1C7-834D-4F6C-89B4-386D0981CD96}" type="presParOf" srcId="{90420574-ADA9-456C-BC95-C19AA7210A02}" destId="{2E30A93C-9CC4-45A3-B28E-B4DE302D23EA}" srcOrd="2" destOrd="0" presId="urn:microsoft.com/office/officeart/2005/8/layout/orgChart1"/>
    <dgm:cxn modelId="{043B242F-58CC-483E-8645-55659387E492}" type="presParOf" srcId="{F034B8F3-1E62-4902-BEBC-F1553EEEA750}" destId="{E0999DEB-DFC8-4943-A105-F4F46072C549}" srcOrd="8" destOrd="0" presId="urn:microsoft.com/office/officeart/2005/8/layout/orgChart1"/>
    <dgm:cxn modelId="{753AF9BC-4AB7-4B22-8B62-5DC74AB44504}" type="presParOf" srcId="{F034B8F3-1E62-4902-BEBC-F1553EEEA750}" destId="{3662E62B-BD00-409E-8AB7-D667ECFE4896}" srcOrd="9" destOrd="0" presId="urn:microsoft.com/office/officeart/2005/8/layout/orgChart1"/>
    <dgm:cxn modelId="{6E6B94AE-1916-427B-9C62-DA334C29FDF3}" type="presParOf" srcId="{3662E62B-BD00-409E-8AB7-D667ECFE4896}" destId="{E6B340D2-0666-4980-8DD5-35A45DF6AB38}" srcOrd="0" destOrd="0" presId="urn:microsoft.com/office/officeart/2005/8/layout/orgChart1"/>
    <dgm:cxn modelId="{B6B512BC-ECA8-4484-95FE-B0A3D8664E55}" type="presParOf" srcId="{E6B340D2-0666-4980-8DD5-35A45DF6AB38}" destId="{2CFF089F-5388-4C22-B30C-4ABD6B9349AD}" srcOrd="0" destOrd="0" presId="urn:microsoft.com/office/officeart/2005/8/layout/orgChart1"/>
    <dgm:cxn modelId="{35B9D4D2-1A40-47D0-B9F1-36D107E67BDC}" type="presParOf" srcId="{E6B340D2-0666-4980-8DD5-35A45DF6AB38}" destId="{A4526223-F200-4B5A-B974-2310A876DD3B}" srcOrd="1" destOrd="0" presId="urn:microsoft.com/office/officeart/2005/8/layout/orgChart1"/>
    <dgm:cxn modelId="{54550F62-8A79-4B90-B631-F9956F4B0DCB}" type="presParOf" srcId="{3662E62B-BD00-409E-8AB7-D667ECFE4896}" destId="{29906AE5-B64E-476B-92B1-D70C85D753E5}" srcOrd="1" destOrd="0" presId="urn:microsoft.com/office/officeart/2005/8/layout/orgChart1"/>
    <dgm:cxn modelId="{525468FD-D94A-41AE-A2F3-ACBD03BB509A}" type="presParOf" srcId="{3662E62B-BD00-409E-8AB7-D667ECFE4896}" destId="{0383B109-D53C-42EE-B0BB-B82BA0A02475}" srcOrd="2" destOrd="0" presId="urn:microsoft.com/office/officeart/2005/8/layout/orgChart1"/>
    <dgm:cxn modelId="{11D0D57C-97B1-41A9-9541-349560ACF72C}" type="presParOf" srcId="{70FCEA70-D7B2-41E5-8D6D-3829EB2E88A8}" destId="{7E6D74B5-E8F0-43A7-A408-1A048256E023}" srcOrd="2" destOrd="0" presId="urn:microsoft.com/office/officeart/2005/8/layout/orgChart1"/>
    <dgm:cxn modelId="{2B441189-14D6-436E-9BFF-473BC870B69D}" type="presParOf" srcId="{3A54B15F-4576-491F-BBC6-2D5EF7E874BC}" destId="{F77C2B19-2A94-47E3-8D6C-EBC149703009}" srcOrd="4" destOrd="0" presId="urn:microsoft.com/office/officeart/2005/8/layout/orgChart1"/>
    <dgm:cxn modelId="{67BBEC66-96C1-4196-9890-DD70674B50B3}" type="presParOf" srcId="{3A54B15F-4576-491F-BBC6-2D5EF7E874BC}" destId="{7AEAB02B-19AE-460F-9814-FF450131A8E4}" srcOrd="5" destOrd="0" presId="urn:microsoft.com/office/officeart/2005/8/layout/orgChart1"/>
    <dgm:cxn modelId="{5D48A2D4-CADA-4291-9326-62F4B0B6E920}" type="presParOf" srcId="{7AEAB02B-19AE-460F-9814-FF450131A8E4}" destId="{7D68B55E-1774-454C-87F4-5B0FDD2AEED8}" srcOrd="0" destOrd="0" presId="urn:microsoft.com/office/officeart/2005/8/layout/orgChart1"/>
    <dgm:cxn modelId="{4A51851F-436D-49F5-89CA-9158EFD42B6E}" type="presParOf" srcId="{7D68B55E-1774-454C-87F4-5B0FDD2AEED8}" destId="{DB382909-05C0-478F-8EDC-74E6252E2D80}" srcOrd="0" destOrd="0" presId="urn:microsoft.com/office/officeart/2005/8/layout/orgChart1"/>
    <dgm:cxn modelId="{26CAC18E-F754-46FF-B082-B0D76B4AC5A2}" type="presParOf" srcId="{7D68B55E-1774-454C-87F4-5B0FDD2AEED8}" destId="{B5545EE2-52F5-4176-888E-BDADFB004E5A}" srcOrd="1" destOrd="0" presId="urn:microsoft.com/office/officeart/2005/8/layout/orgChart1"/>
    <dgm:cxn modelId="{162295A1-A031-4FB3-A7B7-A83FE89F8D2D}" type="presParOf" srcId="{7AEAB02B-19AE-460F-9814-FF450131A8E4}" destId="{F7022938-B6AC-46C2-86E5-B4CDC8C46586}" srcOrd="1" destOrd="0" presId="urn:microsoft.com/office/officeart/2005/8/layout/orgChart1"/>
    <dgm:cxn modelId="{BF63CBBA-345E-47C5-80A1-3D808B919244}" type="presParOf" srcId="{7AEAB02B-19AE-460F-9814-FF450131A8E4}" destId="{F379F23F-4DAB-41E0-8952-B5C1B30D3E05}" srcOrd="2" destOrd="0" presId="urn:microsoft.com/office/officeart/2005/8/layout/orgChart1"/>
    <dgm:cxn modelId="{C999157B-4E01-48A2-B039-2F878481D804}" type="presParOf" srcId="{3A54B15F-4576-491F-BBC6-2D5EF7E874BC}" destId="{5F47D231-787A-4620-90EA-300798B8EA95}" srcOrd="6" destOrd="0" presId="urn:microsoft.com/office/officeart/2005/8/layout/orgChart1"/>
    <dgm:cxn modelId="{F459C877-A246-4241-AE9B-74CF9EE83E74}" type="presParOf" srcId="{3A54B15F-4576-491F-BBC6-2D5EF7E874BC}" destId="{D8EADA65-4D4C-4B75-BDAC-86955112BDF1}" srcOrd="7" destOrd="0" presId="urn:microsoft.com/office/officeart/2005/8/layout/orgChart1"/>
    <dgm:cxn modelId="{5454BA6A-8A1A-43A1-A209-DE04EC820E31}" type="presParOf" srcId="{D8EADA65-4D4C-4B75-BDAC-86955112BDF1}" destId="{A41B80F2-FA5C-4807-8A0F-541336B30B24}" srcOrd="0" destOrd="0" presId="urn:microsoft.com/office/officeart/2005/8/layout/orgChart1"/>
    <dgm:cxn modelId="{9949D0C3-44E8-4104-A08B-44500E260C43}" type="presParOf" srcId="{A41B80F2-FA5C-4807-8A0F-541336B30B24}" destId="{5746B83C-5D69-42C5-8889-FAE289074D20}" srcOrd="0" destOrd="0" presId="urn:microsoft.com/office/officeart/2005/8/layout/orgChart1"/>
    <dgm:cxn modelId="{60C0F5BF-086E-48F1-A7F5-F0B2A8578D7E}" type="presParOf" srcId="{A41B80F2-FA5C-4807-8A0F-541336B30B24}" destId="{7349AF61-A045-4F03-B0E6-01A273533202}" srcOrd="1" destOrd="0" presId="urn:microsoft.com/office/officeart/2005/8/layout/orgChart1"/>
    <dgm:cxn modelId="{26E49443-D331-4496-B064-D3D2E59AE97C}" type="presParOf" srcId="{D8EADA65-4D4C-4B75-BDAC-86955112BDF1}" destId="{F31F0BA7-586F-4117-8CAF-A8E4A3E92E34}" srcOrd="1" destOrd="0" presId="urn:microsoft.com/office/officeart/2005/8/layout/orgChart1"/>
    <dgm:cxn modelId="{D1957AB5-C459-40EE-9842-7C7088EE7EB4}" type="presParOf" srcId="{D8EADA65-4D4C-4B75-BDAC-86955112BDF1}" destId="{F7210A8C-E4E8-42B6-8999-FEF61306DD83}" srcOrd="2" destOrd="0" presId="urn:microsoft.com/office/officeart/2005/8/layout/orgChart1"/>
    <dgm:cxn modelId="{7FD99B7E-14BC-4771-989D-70B1C761A66B}" type="presParOf" srcId="{3A54B15F-4576-491F-BBC6-2D5EF7E874BC}" destId="{7A4B89B8-8725-4F4E-8A8B-755EE4D4857D}" srcOrd="8" destOrd="0" presId="urn:microsoft.com/office/officeart/2005/8/layout/orgChart1"/>
    <dgm:cxn modelId="{938A5EBE-CD67-458F-9F48-817F6F174E5C}" type="presParOf" srcId="{3A54B15F-4576-491F-BBC6-2D5EF7E874BC}" destId="{9D76218B-72BE-4A9B-86DC-BF65C57E60A3}" srcOrd="9" destOrd="0" presId="urn:microsoft.com/office/officeart/2005/8/layout/orgChart1"/>
    <dgm:cxn modelId="{AF909138-5D45-4BAB-A047-3F9C4F3955C7}" type="presParOf" srcId="{9D76218B-72BE-4A9B-86DC-BF65C57E60A3}" destId="{54AF1629-5528-4ACB-BFCA-7F8CC462F0E6}" srcOrd="0" destOrd="0" presId="urn:microsoft.com/office/officeart/2005/8/layout/orgChart1"/>
    <dgm:cxn modelId="{085935A1-0EDD-49C6-9462-F6889F35DCE3}" type="presParOf" srcId="{54AF1629-5528-4ACB-BFCA-7F8CC462F0E6}" destId="{E911C1DE-D631-47A5-AD0B-1CBECFF8B70C}" srcOrd="0" destOrd="0" presId="urn:microsoft.com/office/officeart/2005/8/layout/orgChart1"/>
    <dgm:cxn modelId="{D74A0656-FCF1-44A9-A5B4-58E2EFF891A6}" type="presParOf" srcId="{54AF1629-5528-4ACB-BFCA-7F8CC462F0E6}" destId="{11D33C27-387D-4153-9AD3-21C625F4CAD9}" srcOrd="1" destOrd="0" presId="urn:microsoft.com/office/officeart/2005/8/layout/orgChart1"/>
    <dgm:cxn modelId="{66EB8460-52B6-4837-B78C-3C3B34DFADA1}" type="presParOf" srcId="{9D76218B-72BE-4A9B-86DC-BF65C57E60A3}" destId="{27EB8EDE-7CB9-4437-89FD-4D2357F1D352}" srcOrd="1" destOrd="0" presId="urn:microsoft.com/office/officeart/2005/8/layout/orgChart1"/>
    <dgm:cxn modelId="{3360C6F9-6C7D-4043-B131-568216840292}" type="presParOf" srcId="{9D76218B-72BE-4A9B-86DC-BF65C57E60A3}" destId="{509DA6C6-D064-4147-8A11-FFB1C424EA07}" srcOrd="2" destOrd="0" presId="urn:microsoft.com/office/officeart/2005/8/layout/orgChart1"/>
    <dgm:cxn modelId="{81F00307-1E5B-4888-A417-877E616019E2}" type="presParOf" srcId="{3A54B15F-4576-491F-BBC6-2D5EF7E874BC}" destId="{2283A390-88DD-4FB6-B85C-86AAAF55BA89}" srcOrd="10" destOrd="0" presId="urn:microsoft.com/office/officeart/2005/8/layout/orgChart1"/>
    <dgm:cxn modelId="{FE4113CD-1D6B-4627-9FB2-AF5BEC422B7B}" type="presParOf" srcId="{3A54B15F-4576-491F-BBC6-2D5EF7E874BC}" destId="{B0392D86-5E2C-45CC-8F38-D475D6CFE907}" srcOrd="11" destOrd="0" presId="urn:microsoft.com/office/officeart/2005/8/layout/orgChart1"/>
    <dgm:cxn modelId="{430582BC-F689-46AC-99F6-D898002A3972}" type="presParOf" srcId="{B0392D86-5E2C-45CC-8F38-D475D6CFE907}" destId="{F840A006-6502-45D9-88B4-C5173E6D11A3}" srcOrd="0" destOrd="0" presId="urn:microsoft.com/office/officeart/2005/8/layout/orgChart1"/>
    <dgm:cxn modelId="{6DA8D961-170F-4225-9D5D-DE074DE881D8}" type="presParOf" srcId="{F840A006-6502-45D9-88B4-C5173E6D11A3}" destId="{6387E1E4-2E36-41AC-8665-DA093ADD23CD}" srcOrd="0" destOrd="0" presId="urn:microsoft.com/office/officeart/2005/8/layout/orgChart1"/>
    <dgm:cxn modelId="{85F98F6A-AE86-4E0E-9C40-E944D49750AD}" type="presParOf" srcId="{F840A006-6502-45D9-88B4-C5173E6D11A3}" destId="{70FB7394-E37A-4533-8FA5-378EAFD40FEF}" srcOrd="1" destOrd="0" presId="urn:microsoft.com/office/officeart/2005/8/layout/orgChart1"/>
    <dgm:cxn modelId="{B7FAF1AB-17CA-4BF5-99E3-C868CBE8032B}" type="presParOf" srcId="{B0392D86-5E2C-45CC-8F38-D475D6CFE907}" destId="{D6B88F4D-742C-492E-AD08-47E2A4E3A728}" srcOrd="1" destOrd="0" presId="urn:microsoft.com/office/officeart/2005/8/layout/orgChart1"/>
    <dgm:cxn modelId="{5DF560B0-F4F6-4DA5-B573-CC9D53AA08ED}" type="presParOf" srcId="{D6B88F4D-742C-492E-AD08-47E2A4E3A728}" destId="{17EE28FF-8422-4AFE-8920-64A757C82BAB}" srcOrd="0" destOrd="0" presId="urn:microsoft.com/office/officeart/2005/8/layout/orgChart1"/>
    <dgm:cxn modelId="{D389B321-63D9-4C22-BA95-999C05121966}" type="presParOf" srcId="{D6B88F4D-742C-492E-AD08-47E2A4E3A728}" destId="{6FE489D0-48E0-4C1B-B9D7-7FF345F71474}" srcOrd="1" destOrd="0" presId="urn:microsoft.com/office/officeart/2005/8/layout/orgChart1"/>
    <dgm:cxn modelId="{8448DAF0-9F04-4B0D-9191-141147D67965}" type="presParOf" srcId="{6FE489D0-48E0-4C1B-B9D7-7FF345F71474}" destId="{C923C70D-A7DB-4C26-A9DB-C99812235B92}" srcOrd="0" destOrd="0" presId="urn:microsoft.com/office/officeart/2005/8/layout/orgChart1"/>
    <dgm:cxn modelId="{D6F02735-A877-4261-97AE-93ADC38467B8}" type="presParOf" srcId="{C923C70D-A7DB-4C26-A9DB-C99812235B92}" destId="{A6D1BAD3-E13E-4527-81EC-D4617BB13AF8}" srcOrd="0" destOrd="0" presId="urn:microsoft.com/office/officeart/2005/8/layout/orgChart1"/>
    <dgm:cxn modelId="{5DFF9C17-0A29-4450-A5D1-E484BAAFCDC6}" type="presParOf" srcId="{C923C70D-A7DB-4C26-A9DB-C99812235B92}" destId="{61CA32C5-8119-4B43-BC4C-5464E8B67614}" srcOrd="1" destOrd="0" presId="urn:microsoft.com/office/officeart/2005/8/layout/orgChart1"/>
    <dgm:cxn modelId="{A79E85A8-BC48-47C2-873E-43B618491997}" type="presParOf" srcId="{6FE489D0-48E0-4C1B-B9D7-7FF345F71474}" destId="{2008A448-B157-469C-AF90-9E4DFB37422A}" srcOrd="1" destOrd="0" presId="urn:microsoft.com/office/officeart/2005/8/layout/orgChart1"/>
    <dgm:cxn modelId="{AE32B94A-23D7-4FC1-9E95-865ACDC02D49}" type="presParOf" srcId="{6FE489D0-48E0-4C1B-B9D7-7FF345F71474}" destId="{5E102338-F30A-400F-AA00-3EDF80D33F37}" srcOrd="2" destOrd="0" presId="urn:microsoft.com/office/officeart/2005/8/layout/orgChart1"/>
    <dgm:cxn modelId="{B0A8320D-1CE6-497B-9D02-112E1185EE0E}" type="presParOf" srcId="{D6B88F4D-742C-492E-AD08-47E2A4E3A728}" destId="{BFFDE244-4A16-46EC-B371-1FCE835E28A3}" srcOrd="2" destOrd="0" presId="urn:microsoft.com/office/officeart/2005/8/layout/orgChart1"/>
    <dgm:cxn modelId="{4376C159-FE79-4687-BBDF-B77B209B7F49}" type="presParOf" srcId="{D6B88F4D-742C-492E-AD08-47E2A4E3A728}" destId="{DC388750-29B5-4DC4-8AE1-DD92C6F7E970}" srcOrd="3" destOrd="0" presId="urn:microsoft.com/office/officeart/2005/8/layout/orgChart1"/>
    <dgm:cxn modelId="{0029DD47-F635-4F31-B7D8-CAA62A6FC5F9}" type="presParOf" srcId="{DC388750-29B5-4DC4-8AE1-DD92C6F7E970}" destId="{E3FE3F6B-A6F9-4F12-BFB9-6DE3AD20F1F0}" srcOrd="0" destOrd="0" presId="urn:microsoft.com/office/officeart/2005/8/layout/orgChart1"/>
    <dgm:cxn modelId="{98D2A504-8FD4-44ED-804C-4463B6205C0C}" type="presParOf" srcId="{E3FE3F6B-A6F9-4F12-BFB9-6DE3AD20F1F0}" destId="{7DC92F64-5D8A-45B1-95FA-6B3E570AA4CB}" srcOrd="0" destOrd="0" presId="urn:microsoft.com/office/officeart/2005/8/layout/orgChart1"/>
    <dgm:cxn modelId="{39E9AFDA-5CBF-43D4-8E12-1EF64E2D8D4D}" type="presParOf" srcId="{E3FE3F6B-A6F9-4F12-BFB9-6DE3AD20F1F0}" destId="{50F1C57E-3227-49C0-972A-DD26870D189C}" srcOrd="1" destOrd="0" presId="urn:microsoft.com/office/officeart/2005/8/layout/orgChart1"/>
    <dgm:cxn modelId="{EA624B5B-1E0A-440E-AD8E-1B8CAF437D75}" type="presParOf" srcId="{DC388750-29B5-4DC4-8AE1-DD92C6F7E970}" destId="{102A8C6F-7EAE-44EA-AEB1-C7F852612F35}" srcOrd="1" destOrd="0" presId="urn:microsoft.com/office/officeart/2005/8/layout/orgChart1"/>
    <dgm:cxn modelId="{671A7C8D-BEBF-4C36-8DC6-9C9F185A61F7}" type="presParOf" srcId="{DC388750-29B5-4DC4-8AE1-DD92C6F7E970}" destId="{5B69A16D-0B70-44EA-963D-C8E795D948B7}" srcOrd="2" destOrd="0" presId="urn:microsoft.com/office/officeart/2005/8/layout/orgChart1"/>
    <dgm:cxn modelId="{23AD67F0-5C03-4618-9F64-DA10D4D213DE}" type="presParOf" srcId="{B0392D86-5E2C-45CC-8F38-D475D6CFE907}" destId="{008A3A30-ACD0-467B-86A3-1AFE02E94782}" srcOrd="2" destOrd="0" presId="urn:microsoft.com/office/officeart/2005/8/layout/orgChart1"/>
    <dgm:cxn modelId="{CAFF307F-7C09-4ADA-BB25-76E36978791E}" type="presParOf" srcId="{3A54B15F-4576-491F-BBC6-2D5EF7E874BC}" destId="{FA44FF64-0A9C-4CC7-9A79-1F7CEF1CECCC}" srcOrd="12" destOrd="0" presId="urn:microsoft.com/office/officeart/2005/8/layout/orgChart1"/>
    <dgm:cxn modelId="{213A11B3-F7B4-4CFE-88E5-650CC104F7EC}" type="presParOf" srcId="{3A54B15F-4576-491F-BBC6-2D5EF7E874BC}" destId="{604EC9BF-20D0-40E1-A358-4E642361B4E6}" srcOrd="13" destOrd="0" presId="urn:microsoft.com/office/officeart/2005/8/layout/orgChart1"/>
    <dgm:cxn modelId="{1C1314BC-03B7-4867-BD33-FCAA2730C653}" type="presParOf" srcId="{604EC9BF-20D0-40E1-A358-4E642361B4E6}" destId="{CF81A7DE-4862-45C0-B537-4B59E2607ABC}" srcOrd="0" destOrd="0" presId="urn:microsoft.com/office/officeart/2005/8/layout/orgChart1"/>
    <dgm:cxn modelId="{3F008430-F1DC-4A12-AFDF-AF91262B2DE5}" type="presParOf" srcId="{CF81A7DE-4862-45C0-B537-4B59E2607ABC}" destId="{48346BFF-0CEE-4005-8D91-4DCD324957F4}" srcOrd="0" destOrd="0" presId="urn:microsoft.com/office/officeart/2005/8/layout/orgChart1"/>
    <dgm:cxn modelId="{8430B5C0-4950-4571-9362-6A3FEBD59697}" type="presParOf" srcId="{CF81A7DE-4862-45C0-B537-4B59E2607ABC}" destId="{1B1C5A4E-7BD7-4E8B-BB88-B3CBF4E1B489}" srcOrd="1" destOrd="0" presId="urn:microsoft.com/office/officeart/2005/8/layout/orgChart1"/>
    <dgm:cxn modelId="{2B16BABA-0C86-43D5-8D4D-38537F39C41E}" type="presParOf" srcId="{604EC9BF-20D0-40E1-A358-4E642361B4E6}" destId="{CE76534F-34B9-4AE5-B465-DAB80E8F3693}" srcOrd="1" destOrd="0" presId="urn:microsoft.com/office/officeart/2005/8/layout/orgChart1"/>
    <dgm:cxn modelId="{CD2A4F15-5D92-432E-8B75-357ABC6695CE}" type="presParOf" srcId="{604EC9BF-20D0-40E1-A358-4E642361B4E6}" destId="{9275C8D0-5A5E-4B5C-AD97-3A55C9DB8223}" srcOrd="2" destOrd="0" presId="urn:microsoft.com/office/officeart/2005/8/layout/orgChart1"/>
    <dgm:cxn modelId="{4B6943B6-99D0-4E45-8BCA-B4EDE90B73D0}" type="presParOf" srcId="{3A54B15F-4576-491F-BBC6-2D5EF7E874BC}" destId="{B150B2DE-85D9-429C-B196-61C30597AF65}" srcOrd="14" destOrd="0" presId="urn:microsoft.com/office/officeart/2005/8/layout/orgChart1"/>
    <dgm:cxn modelId="{AD5DD819-0839-47AF-A176-607714F3912B}" type="presParOf" srcId="{3A54B15F-4576-491F-BBC6-2D5EF7E874BC}" destId="{7BF6E57F-A3B6-49B6-A35A-97CE281DFCCD}" srcOrd="15" destOrd="0" presId="urn:microsoft.com/office/officeart/2005/8/layout/orgChart1"/>
    <dgm:cxn modelId="{EDBE195B-8FC2-4332-B87B-88DDD0962E17}" type="presParOf" srcId="{7BF6E57F-A3B6-49B6-A35A-97CE281DFCCD}" destId="{6F8A8D64-F97D-45A8-B547-5A75771D4F21}" srcOrd="0" destOrd="0" presId="urn:microsoft.com/office/officeart/2005/8/layout/orgChart1"/>
    <dgm:cxn modelId="{44EA43DB-A289-48C1-9027-0F3DF4390C7E}" type="presParOf" srcId="{6F8A8D64-F97D-45A8-B547-5A75771D4F21}" destId="{56A3BAB8-C607-4CB1-BF6B-DB77080C7495}" srcOrd="0" destOrd="0" presId="urn:microsoft.com/office/officeart/2005/8/layout/orgChart1"/>
    <dgm:cxn modelId="{73664200-0FE2-4417-AAF8-7D4A4A7CB9AA}" type="presParOf" srcId="{6F8A8D64-F97D-45A8-B547-5A75771D4F21}" destId="{A92DC098-F82F-4FD2-9196-7441FCB19036}" srcOrd="1" destOrd="0" presId="urn:microsoft.com/office/officeart/2005/8/layout/orgChart1"/>
    <dgm:cxn modelId="{FAC62304-02B0-4D20-BDE0-A4A2C819F5A4}" type="presParOf" srcId="{7BF6E57F-A3B6-49B6-A35A-97CE281DFCCD}" destId="{6EA73A96-2FD5-4E92-9434-060BABA0075E}" srcOrd="1" destOrd="0" presId="urn:microsoft.com/office/officeart/2005/8/layout/orgChart1"/>
    <dgm:cxn modelId="{6083956B-EC2A-4470-8FD3-A26E7D814F83}" type="presParOf" srcId="{7BF6E57F-A3B6-49B6-A35A-97CE281DFCCD}" destId="{07D12DA7-6C4D-4680-90A4-7D484D3A6259}" srcOrd="2" destOrd="0" presId="urn:microsoft.com/office/officeart/2005/8/layout/orgChart1"/>
    <dgm:cxn modelId="{92640E99-C8E1-4B89-A7B4-C982750154AB}" type="presParOf" srcId="{810D432D-BB14-402A-9881-3E0C42E3D1F2}" destId="{ADB3CE78-A18A-4400-A57B-1A02A74EBA6B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0B2DE-85D9-429C-B196-61C30597AF65}">
      <dsp:nvSpPr>
        <dsp:cNvPr id="0" name=""/>
        <dsp:cNvSpPr/>
      </dsp:nvSpPr>
      <dsp:spPr>
        <a:xfrm>
          <a:off x="4321639" y="731253"/>
          <a:ext cx="4011564" cy="507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398"/>
              </a:lnTo>
              <a:lnTo>
                <a:pt x="4011564" y="421398"/>
              </a:lnTo>
              <a:lnTo>
                <a:pt x="4011564" y="50744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4FF64-0A9C-4CC7-9A79-1F7CEF1CECCC}">
      <dsp:nvSpPr>
        <dsp:cNvPr id="0" name=""/>
        <dsp:cNvSpPr/>
      </dsp:nvSpPr>
      <dsp:spPr>
        <a:xfrm>
          <a:off x="4321639" y="731253"/>
          <a:ext cx="3020030" cy="507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398"/>
              </a:lnTo>
              <a:lnTo>
                <a:pt x="3020030" y="421398"/>
              </a:lnTo>
              <a:lnTo>
                <a:pt x="3020030" y="50744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DE244-4A16-46EC-B371-1FCE835E28A3}">
      <dsp:nvSpPr>
        <dsp:cNvPr id="0" name=""/>
        <dsp:cNvSpPr/>
      </dsp:nvSpPr>
      <dsp:spPr>
        <a:xfrm>
          <a:off x="5954445" y="1637594"/>
          <a:ext cx="134235" cy="964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4029"/>
              </a:lnTo>
              <a:lnTo>
                <a:pt x="134235" y="96402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E28FF-8422-4AFE-8920-64A757C82BAB}">
      <dsp:nvSpPr>
        <dsp:cNvPr id="0" name=""/>
        <dsp:cNvSpPr/>
      </dsp:nvSpPr>
      <dsp:spPr>
        <a:xfrm>
          <a:off x="5954445" y="1637594"/>
          <a:ext cx="134235" cy="382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220"/>
              </a:lnTo>
              <a:lnTo>
                <a:pt x="134235" y="3822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3A390-88DD-4FB6-B85C-86AAAF55BA89}">
      <dsp:nvSpPr>
        <dsp:cNvPr id="0" name=""/>
        <dsp:cNvSpPr/>
      </dsp:nvSpPr>
      <dsp:spPr>
        <a:xfrm>
          <a:off x="4321639" y="731253"/>
          <a:ext cx="1990768" cy="507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398"/>
              </a:lnTo>
              <a:lnTo>
                <a:pt x="1990768" y="421398"/>
              </a:lnTo>
              <a:lnTo>
                <a:pt x="1990768" y="50744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B89B8-8725-4F4E-8A8B-755EE4D4857D}">
      <dsp:nvSpPr>
        <dsp:cNvPr id="0" name=""/>
        <dsp:cNvSpPr/>
      </dsp:nvSpPr>
      <dsp:spPr>
        <a:xfrm>
          <a:off x="4321639" y="731253"/>
          <a:ext cx="961505" cy="507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398"/>
              </a:lnTo>
              <a:lnTo>
                <a:pt x="961505" y="421398"/>
              </a:lnTo>
              <a:lnTo>
                <a:pt x="961505" y="50744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7D231-787A-4620-90EA-300798B8EA95}">
      <dsp:nvSpPr>
        <dsp:cNvPr id="0" name=""/>
        <dsp:cNvSpPr/>
      </dsp:nvSpPr>
      <dsp:spPr>
        <a:xfrm>
          <a:off x="4223806" y="731253"/>
          <a:ext cx="91440" cy="507440"/>
        </a:xfrm>
        <a:custGeom>
          <a:avLst/>
          <a:gdLst/>
          <a:ahLst/>
          <a:cxnLst/>
          <a:rect l="0" t="0" r="0" b="0"/>
          <a:pathLst>
            <a:path>
              <a:moveTo>
                <a:pt x="97832" y="0"/>
              </a:moveTo>
              <a:lnTo>
                <a:pt x="97832" y="421398"/>
              </a:lnTo>
              <a:lnTo>
                <a:pt x="45720" y="421398"/>
              </a:lnTo>
              <a:lnTo>
                <a:pt x="45720" y="50744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C2B19-2A94-47E3-8D6C-EBC149703009}">
      <dsp:nvSpPr>
        <dsp:cNvPr id="0" name=""/>
        <dsp:cNvSpPr/>
      </dsp:nvSpPr>
      <dsp:spPr>
        <a:xfrm>
          <a:off x="3300075" y="731253"/>
          <a:ext cx="1021563" cy="507440"/>
        </a:xfrm>
        <a:custGeom>
          <a:avLst/>
          <a:gdLst/>
          <a:ahLst/>
          <a:cxnLst/>
          <a:rect l="0" t="0" r="0" b="0"/>
          <a:pathLst>
            <a:path>
              <a:moveTo>
                <a:pt x="1021563" y="0"/>
              </a:moveTo>
              <a:lnTo>
                <a:pt x="1021563" y="421398"/>
              </a:lnTo>
              <a:lnTo>
                <a:pt x="0" y="421398"/>
              </a:lnTo>
              <a:lnTo>
                <a:pt x="0" y="50744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99DEB-DFC8-4943-A105-F4F46072C549}">
      <dsp:nvSpPr>
        <dsp:cNvPr id="0" name=""/>
        <dsp:cNvSpPr/>
      </dsp:nvSpPr>
      <dsp:spPr>
        <a:xfrm>
          <a:off x="1586733" y="1648419"/>
          <a:ext cx="188588" cy="2709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9458"/>
              </a:lnTo>
              <a:lnTo>
                <a:pt x="188588" y="270945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E87A5-89D2-4F91-B027-830D1EB3770A}">
      <dsp:nvSpPr>
        <dsp:cNvPr id="0" name=""/>
        <dsp:cNvSpPr/>
      </dsp:nvSpPr>
      <dsp:spPr>
        <a:xfrm>
          <a:off x="1586733" y="1648419"/>
          <a:ext cx="188588" cy="2127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7649"/>
              </a:lnTo>
              <a:lnTo>
                <a:pt x="188588" y="212764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D1EB5-4E3B-41E0-B0ED-3F607A709605}">
      <dsp:nvSpPr>
        <dsp:cNvPr id="0" name=""/>
        <dsp:cNvSpPr/>
      </dsp:nvSpPr>
      <dsp:spPr>
        <a:xfrm>
          <a:off x="1586733" y="1648419"/>
          <a:ext cx="165668" cy="1545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5839"/>
              </a:lnTo>
              <a:lnTo>
                <a:pt x="165668" y="154583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D080A5-0EB9-475E-BB32-254D8B47DAA3}">
      <dsp:nvSpPr>
        <dsp:cNvPr id="0" name=""/>
        <dsp:cNvSpPr/>
      </dsp:nvSpPr>
      <dsp:spPr>
        <a:xfrm>
          <a:off x="1586733" y="1648419"/>
          <a:ext cx="173518" cy="996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6279"/>
              </a:lnTo>
              <a:lnTo>
                <a:pt x="173518" y="99627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89535-9ED7-4C60-B813-D422E81AC957}">
      <dsp:nvSpPr>
        <dsp:cNvPr id="0" name=""/>
        <dsp:cNvSpPr/>
      </dsp:nvSpPr>
      <dsp:spPr>
        <a:xfrm>
          <a:off x="1586733" y="1648419"/>
          <a:ext cx="165668" cy="382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220"/>
              </a:lnTo>
              <a:lnTo>
                <a:pt x="165668" y="3822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395FA0-903A-4395-9EBE-C5F8426C9FA2}">
      <dsp:nvSpPr>
        <dsp:cNvPr id="0" name=""/>
        <dsp:cNvSpPr/>
      </dsp:nvSpPr>
      <dsp:spPr>
        <a:xfrm>
          <a:off x="2089637" y="731253"/>
          <a:ext cx="2232001" cy="507440"/>
        </a:xfrm>
        <a:custGeom>
          <a:avLst/>
          <a:gdLst/>
          <a:ahLst/>
          <a:cxnLst/>
          <a:rect l="0" t="0" r="0" b="0"/>
          <a:pathLst>
            <a:path>
              <a:moveTo>
                <a:pt x="2232001" y="0"/>
              </a:moveTo>
              <a:lnTo>
                <a:pt x="2232001" y="421398"/>
              </a:lnTo>
              <a:lnTo>
                <a:pt x="0" y="421398"/>
              </a:lnTo>
              <a:lnTo>
                <a:pt x="0" y="50744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4FC6E-6986-4E70-ADA5-D20EF7188AE4}">
      <dsp:nvSpPr>
        <dsp:cNvPr id="0" name=""/>
        <dsp:cNvSpPr/>
      </dsp:nvSpPr>
      <dsp:spPr>
        <a:xfrm>
          <a:off x="143197" y="1648419"/>
          <a:ext cx="158788" cy="1545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5839"/>
              </a:lnTo>
              <a:lnTo>
                <a:pt x="158788" y="154583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389DA5-3827-44AC-98CB-FDD6906625BA}">
      <dsp:nvSpPr>
        <dsp:cNvPr id="0" name=""/>
        <dsp:cNvSpPr/>
      </dsp:nvSpPr>
      <dsp:spPr>
        <a:xfrm>
          <a:off x="143197" y="1648419"/>
          <a:ext cx="158788" cy="969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303"/>
              </a:lnTo>
              <a:lnTo>
                <a:pt x="158788" y="96930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5F91D1-E63A-4510-A4DA-3DF8F39D8645}">
      <dsp:nvSpPr>
        <dsp:cNvPr id="0" name=""/>
        <dsp:cNvSpPr/>
      </dsp:nvSpPr>
      <dsp:spPr>
        <a:xfrm>
          <a:off x="143197" y="1648419"/>
          <a:ext cx="158788" cy="387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493"/>
              </a:lnTo>
              <a:lnTo>
                <a:pt x="158788" y="38749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C52B1-0275-4306-8873-659681018C36}">
      <dsp:nvSpPr>
        <dsp:cNvPr id="0" name=""/>
        <dsp:cNvSpPr/>
      </dsp:nvSpPr>
      <dsp:spPr>
        <a:xfrm>
          <a:off x="657340" y="731253"/>
          <a:ext cx="3664298" cy="507440"/>
        </a:xfrm>
        <a:custGeom>
          <a:avLst/>
          <a:gdLst/>
          <a:ahLst/>
          <a:cxnLst/>
          <a:rect l="0" t="0" r="0" b="0"/>
          <a:pathLst>
            <a:path>
              <a:moveTo>
                <a:pt x="3664298" y="0"/>
              </a:moveTo>
              <a:lnTo>
                <a:pt x="3664298" y="421398"/>
              </a:lnTo>
              <a:lnTo>
                <a:pt x="0" y="421398"/>
              </a:lnTo>
              <a:lnTo>
                <a:pt x="0" y="50744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0BB44-8990-4179-B9B3-CE0750374B87}">
      <dsp:nvSpPr>
        <dsp:cNvPr id="0" name=""/>
        <dsp:cNvSpPr/>
      </dsp:nvSpPr>
      <dsp:spPr>
        <a:xfrm>
          <a:off x="3386404" y="328731"/>
          <a:ext cx="1870468" cy="402522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</a:rPr>
            <a:t>Homepage</a:t>
          </a:r>
          <a:endParaRPr lang="en-PH" sz="1400" b="1" kern="1200" dirty="0">
            <a:solidFill>
              <a:schemeClr val="bg1"/>
            </a:solidFill>
          </a:endParaRPr>
        </a:p>
      </dsp:txBody>
      <dsp:txXfrm>
        <a:off x="3386404" y="328731"/>
        <a:ext cx="1870468" cy="402522"/>
      </dsp:txXfrm>
    </dsp:sp>
    <dsp:sp modelId="{035F586F-77DB-4363-B3F5-5DA36B444564}">
      <dsp:nvSpPr>
        <dsp:cNvPr id="0" name=""/>
        <dsp:cNvSpPr/>
      </dsp:nvSpPr>
      <dsp:spPr>
        <a:xfrm>
          <a:off x="14662" y="1238694"/>
          <a:ext cx="1285356" cy="409725"/>
        </a:xfrm>
        <a:prstGeom prst="roundRect">
          <a:avLst/>
        </a:prstGeom>
        <a:gradFill rotWithShape="0">
          <a:gsLst>
            <a:gs pos="2500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Home</a:t>
          </a:r>
          <a:endParaRPr lang="en-PH" sz="1400" b="1" kern="1200" dirty="0"/>
        </a:p>
      </dsp:txBody>
      <dsp:txXfrm>
        <a:off x="34663" y="1258695"/>
        <a:ext cx="1245354" cy="369723"/>
      </dsp:txXfrm>
    </dsp:sp>
    <dsp:sp modelId="{4AE6D973-2408-4A99-8977-97432C80BC26}">
      <dsp:nvSpPr>
        <dsp:cNvPr id="0" name=""/>
        <dsp:cNvSpPr/>
      </dsp:nvSpPr>
      <dsp:spPr>
        <a:xfrm>
          <a:off x="301986" y="1831050"/>
          <a:ext cx="819450" cy="4097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Hero</a:t>
          </a:r>
          <a:endParaRPr lang="en-PH" sz="1200" kern="1200" dirty="0"/>
        </a:p>
      </dsp:txBody>
      <dsp:txXfrm>
        <a:off x="301986" y="1831050"/>
        <a:ext cx="819450" cy="409725"/>
      </dsp:txXfrm>
    </dsp:sp>
    <dsp:sp modelId="{29FBCDE1-AB17-4BD8-BDA9-BED1B69B4924}">
      <dsp:nvSpPr>
        <dsp:cNvPr id="0" name=""/>
        <dsp:cNvSpPr/>
      </dsp:nvSpPr>
      <dsp:spPr>
        <a:xfrm>
          <a:off x="301986" y="2412859"/>
          <a:ext cx="819450" cy="4097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Our Products</a:t>
          </a:r>
          <a:endParaRPr lang="en-PH" sz="1200" kern="1200" dirty="0"/>
        </a:p>
      </dsp:txBody>
      <dsp:txXfrm>
        <a:off x="301986" y="2412859"/>
        <a:ext cx="819450" cy="409725"/>
      </dsp:txXfrm>
    </dsp:sp>
    <dsp:sp modelId="{17DBEF4E-9197-4AFC-8B80-47C4CA356FD3}">
      <dsp:nvSpPr>
        <dsp:cNvPr id="0" name=""/>
        <dsp:cNvSpPr/>
      </dsp:nvSpPr>
      <dsp:spPr>
        <a:xfrm>
          <a:off x="301986" y="2989396"/>
          <a:ext cx="819450" cy="4097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Customer Reviews</a:t>
          </a:r>
          <a:endParaRPr lang="en-PH" sz="1200" kern="1200" dirty="0"/>
        </a:p>
      </dsp:txBody>
      <dsp:txXfrm>
        <a:off x="301986" y="2989396"/>
        <a:ext cx="819450" cy="409725"/>
      </dsp:txXfrm>
    </dsp:sp>
    <dsp:sp modelId="{56F768EC-FEA2-49DF-A1F5-6EAB512383A2}">
      <dsp:nvSpPr>
        <dsp:cNvPr id="0" name=""/>
        <dsp:cNvSpPr/>
      </dsp:nvSpPr>
      <dsp:spPr>
        <a:xfrm>
          <a:off x="1461008" y="1238694"/>
          <a:ext cx="1257257" cy="409725"/>
        </a:xfrm>
        <a:prstGeom prst="rect">
          <a:avLst/>
        </a:prstGeom>
        <a:gradFill rotWithShape="0">
          <a:gsLst>
            <a:gs pos="2500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MENU</a:t>
          </a:r>
          <a:endParaRPr lang="en-PH" sz="1400" b="0" kern="1200" dirty="0"/>
        </a:p>
      </dsp:txBody>
      <dsp:txXfrm>
        <a:off x="1461008" y="1238694"/>
        <a:ext cx="1257257" cy="409725"/>
      </dsp:txXfrm>
    </dsp:sp>
    <dsp:sp modelId="{EB179761-8B3B-4EB9-9EA1-D84BC7D38023}">
      <dsp:nvSpPr>
        <dsp:cNvPr id="0" name=""/>
        <dsp:cNvSpPr/>
      </dsp:nvSpPr>
      <dsp:spPr>
        <a:xfrm>
          <a:off x="1752402" y="1825777"/>
          <a:ext cx="819450" cy="4097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Cakes</a:t>
          </a:r>
          <a:endParaRPr lang="en-PH" sz="1200" kern="1200" dirty="0"/>
        </a:p>
      </dsp:txBody>
      <dsp:txXfrm>
        <a:off x="1752402" y="1825777"/>
        <a:ext cx="819450" cy="409725"/>
      </dsp:txXfrm>
    </dsp:sp>
    <dsp:sp modelId="{B3039094-0E85-440F-8060-B13F2AFB1B44}">
      <dsp:nvSpPr>
        <dsp:cNvPr id="0" name=""/>
        <dsp:cNvSpPr/>
      </dsp:nvSpPr>
      <dsp:spPr>
        <a:xfrm>
          <a:off x="1760252" y="2439836"/>
          <a:ext cx="819450" cy="4097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Cheesecakes</a:t>
          </a:r>
          <a:endParaRPr lang="en-PH" sz="1200" kern="1200" dirty="0"/>
        </a:p>
      </dsp:txBody>
      <dsp:txXfrm>
        <a:off x="1760252" y="2439836"/>
        <a:ext cx="819450" cy="409725"/>
      </dsp:txXfrm>
    </dsp:sp>
    <dsp:sp modelId="{EA31EAA2-8FD1-48BE-AD0D-DD4F42FDC50A}">
      <dsp:nvSpPr>
        <dsp:cNvPr id="0" name=""/>
        <dsp:cNvSpPr/>
      </dsp:nvSpPr>
      <dsp:spPr>
        <a:xfrm>
          <a:off x="1752402" y="2989396"/>
          <a:ext cx="819450" cy="4097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Cupcakes</a:t>
          </a:r>
          <a:endParaRPr lang="en-PH" sz="1200" kern="1200" dirty="0"/>
        </a:p>
      </dsp:txBody>
      <dsp:txXfrm>
        <a:off x="1752402" y="2989396"/>
        <a:ext cx="819450" cy="409725"/>
      </dsp:txXfrm>
    </dsp:sp>
    <dsp:sp modelId="{ADCD2133-654C-430B-93BA-F3A8CCB4ACEF}">
      <dsp:nvSpPr>
        <dsp:cNvPr id="0" name=""/>
        <dsp:cNvSpPr/>
      </dsp:nvSpPr>
      <dsp:spPr>
        <a:xfrm>
          <a:off x="1775322" y="3571205"/>
          <a:ext cx="819450" cy="4097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Bread</a:t>
          </a:r>
          <a:endParaRPr lang="en-PH" sz="1200" kern="1200" dirty="0"/>
        </a:p>
      </dsp:txBody>
      <dsp:txXfrm>
        <a:off x="1775322" y="3571205"/>
        <a:ext cx="819450" cy="409725"/>
      </dsp:txXfrm>
    </dsp:sp>
    <dsp:sp modelId="{2CFF089F-5388-4C22-B30C-4ABD6B9349AD}">
      <dsp:nvSpPr>
        <dsp:cNvPr id="0" name=""/>
        <dsp:cNvSpPr/>
      </dsp:nvSpPr>
      <dsp:spPr>
        <a:xfrm>
          <a:off x="1775322" y="4153015"/>
          <a:ext cx="819450" cy="4097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Cookies</a:t>
          </a:r>
          <a:endParaRPr lang="en-PH" sz="1200" kern="1200" dirty="0"/>
        </a:p>
      </dsp:txBody>
      <dsp:txXfrm>
        <a:off x="1775322" y="4153015"/>
        <a:ext cx="819450" cy="409725"/>
      </dsp:txXfrm>
    </dsp:sp>
    <dsp:sp modelId="{DB382909-05C0-478F-8EDC-74E6252E2D80}">
      <dsp:nvSpPr>
        <dsp:cNvPr id="0" name=""/>
        <dsp:cNvSpPr/>
      </dsp:nvSpPr>
      <dsp:spPr>
        <a:xfrm>
          <a:off x="2890350" y="1238694"/>
          <a:ext cx="819450" cy="409725"/>
        </a:xfrm>
        <a:prstGeom prst="rect">
          <a:avLst/>
        </a:prstGeom>
        <a:gradFill rotWithShape="0">
          <a:gsLst>
            <a:gs pos="25000">
              <a:prstClr val="white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prstClr>
            </a:gs>
            <a:gs pos="45000">
              <a:prstClr val="white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tint val="55000"/>
                <a:satMod val="140000"/>
              </a:prst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Baking Tools</a:t>
          </a:r>
          <a:endParaRPr lang="en-PH" sz="1400" b="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2890350" y="1238694"/>
        <a:ext cx="819450" cy="409725"/>
      </dsp:txXfrm>
    </dsp:sp>
    <dsp:sp modelId="{5746B83C-5D69-42C5-8889-FAE289074D20}">
      <dsp:nvSpPr>
        <dsp:cNvPr id="0" name=""/>
        <dsp:cNvSpPr/>
      </dsp:nvSpPr>
      <dsp:spPr>
        <a:xfrm>
          <a:off x="3859801" y="1238694"/>
          <a:ext cx="819450" cy="409725"/>
        </a:xfrm>
        <a:prstGeom prst="rect">
          <a:avLst/>
        </a:prstGeom>
        <a:gradFill rotWithShape="0">
          <a:gsLst>
            <a:gs pos="25000">
              <a:prstClr val="white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prstClr>
            </a:gs>
            <a:gs pos="45000">
              <a:prstClr val="white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tint val="55000"/>
                <a:satMod val="140000"/>
              </a:prst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Baking Tips</a:t>
          </a:r>
          <a:endParaRPr lang="en-PH" sz="1400" b="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3859801" y="1238694"/>
        <a:ext cx="819450" cy="409725"/>
      </dsp:txXfrm>
    </dsp:sp>
    <dsp:sp modelId="{E911C1DE-D631-47A5-AD0B-1CBECFF8B70C}">
      <dsp:nvSpPr>
        <dsp:cNvPr id="0" name=""/>
        <dsp:cNvSpPr/>
      </dsp:nvSpPr>
      <dsp:spPr>
        <a:xfrm>
          <a:off x="4873419" y="1238694"/>
          <a:ext cx="819450" cy="409725"/>
        </a:xfrm>
        <a:prstGeom prst="rect">
          <a:avLst/>
        </a:prstGeom>
        <a:gradFill rotWithShape="0">
          <a:gsLst>
            <a:gs pos="25000">
              <a:prstClr val="white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prstClr>
            </a:gs>
            <a:gs pos="45000">
              <a:prstClr val="white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tint val="55000"/>
                <a:satMod val="140000"/>
              </a:prst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Videos</a:t>
          </a:r>
          <a:endParaRPr lang="en-PH" sz="1400" b="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4873419" y="1238694"/>
        <a:ext cx="819450" cy="409725"/>
      </dsp:txXfrm>
    </dsp:sp>
    <dsp:sp modelId="{6387E1E4-2E36-41AC-8665-DA093ADD23CD}">
      <dsp:nvSpPr>
        <dsp:cNvPr id="0" name=""/>
        <dsp:cNvSpPr/>
      </dsp:nvSpPr>
      <dsp:spPr>
        <a:xfrm>
          <a:off x="5864954" y="1238694"/>
          <a:ext cx="894905" cy="398900"/>
        </a:xfrm>
        <a:prstGeom prst="rect">
          <a:avLst/>
        </a:prstGeom>
        <a:gradFill rotWithShape="0">
          <a:gsLst>
            <a:gs pos="25000">
              <a:prstClr val="white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prstClr>
            </a:gs>
            <a:gs pos="45000">
              <a:prstClr val="white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tint val="55000"/>
                <a:satMod val="140000"/>
              </a:prst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Story</a:t>
          </a:r>
          <a:endParaRPr lang="en-PH" sz="1400" b="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5864954" y="1238694"/>
        <a:ext cx="894905" cy="398900"/>
      </dsp:txXfrm>
    </dsp:sp>
    <dsp:sp modelId="{A6D1BAD3-E13E-4527-81EC-D4617BB13AF8}">
      <dsp:nvSpPr>
        <dsp:cNvPr id="0" name=""/>
        <dsp:cNvSpPr/>
      </dsp:nvSpPr>
      <dsp:spPr>
        <a:xfrm>
          <a:off x="6088680" y="1814952"/>
          <a:ext cx="819450" cy="4097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About</a:t>
          </a:r>
          <a:endParaRPr lang="en-PH" sz="1200" kern="1200" dirty="0"/>
        </a:p>
      </dsp:txBody>
      <dsp:txXfrm>
        <a:off x="6088680" y="1814952"/>
        <a:ext cx="819450" cy="409725"/>
      </dsp:txXfrm>
    </dsp:sp>
    <dsp:sp modelId="{7DC92F64-5D8A-45B1-95FA-6B3E570AA4CB}">
      <dsp:nvSpPr>
        <dsp:cNvPr id="0" name=""/>
        <dsp:cNvSpPr/>
      </dsp:nvSpPr>
      <dsp:spPr>
        <a:xfrm>
          <a:off x="6088680" y="2396761"/>
          <a:ext cx="819450" cy="4097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FAQs</a:t>
          </a:r>
          <a:endParaRPr lang="en-PH" sz="1200" kern="1200" dirty="0"/>
        </a:p>
      </dsp:txBody>
      <dsp:txXfrm>
        <a:off x="6088680" y="2396761"/>
        <a:ext cx="819450" cy="409725"/>
      </dsp:txXfrm>
    </dsp:sp>
    <dsp:sp modelId="{48346BFF-0CEE-4005-8D91-4DCD324957F4}">
      <dsp:nvSpPr>
        <dsp:cNvPr id="0" name=""/>
        <dsp:cNvSpPr/>
      </dsp:nvSpPr>
      <dsp:spPr>
        <a:xfrm>
          <a:off x="6931944" y="1238694"/>
          <a:ext cx="819450" cy="409725"/>
        </a:xfrm>
        <a:prstGeom prst="rect">
          <a:avLst/>
        </a:prstGeom>
        <a:gradFill rotWithShape="0">
          <a:gsLst>
            <a:gs pos="25000">
              <a:prstClr val="white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prstClr>
            </a:gs>
            <a:gs pos="45000">
              <a:prstClr val="white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tint val="55000"/>
                <a:satMod val="140000"/>
              </a:prst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Login</a:t>
          </a:r>
          <a:endParaRPr lang="en-PH" sz="1400" b="0" kern="1200" dirty="0">
            <a:solidFill>
              <a:srgbClr val="44546A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6931944" y="1238694"/>
        <a:ext cx="819450" cy="409725"/>
      </dsp:txXfrm>
    </dsp:sp>
    <dsp:sp modelId="{56A3BAB8-C607-4CB1-BF6B-DB77080C7495}">
      <dsp:nvSpPr>
        <dsp:cNvPr id="0" name=""/>
        <dsp:cNvSpPr/>
      </dsp:nvSpPr>
      <dsp:spPr>
        <a:xfrm>
          <a:off x="7923478" y="1238694"/>
          <a:ext cx="819450" cy="409725"/>
        </a:xfrm>
        <a:prstGeom prst="rect">
          <a:avLst/>
        </a:prstGeom>
        <a:gradFill rotWithShape="0">
          <a:gsLst>
            <a:gs pos="25000">
              <a:prstClr val="white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prstClr>
            </a:gs>
            <a:gs pos="45000">
              <a:prstClr val="white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tint val="55000"/>
                <a:satMod val="140000"/>
              </a:prstClr>
            </a:gs>
          </a:gsLst>
          <a:lin ang="5400000" scaled="0"/>
        </a:gradFill>
        <a:ln>
          <a:solidFill>
            <a:srgbClr val="1F497D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Cart</a:t>
          </a:r>
          <a:endParaRPr lang="en-PH" sz="2400" kern="1200" dirty="0"/>
        </a:p>
      </dsp:txBody>
      <dsp:txXfrm>
        <a:off x="7923478" y="1238694"/>
        <a:ext cx="819450" cy="409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89C2-2E96-4871-A131-CC55AD488614}" type="datetimeFigureOut">
              <a:rPr lang="en-PH" smtClean="0"/>
              <a:t>20/06/2023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221F-43C8-4F60-BB92-C1B10C237D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840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89C2-2E96-4871-A131-CC55AD488614}" type="datetimeFigureOut">
              <a:rPr lang="en-PH" smtClean="0"/>
              <a:t>20/06/2023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221F-43C8-4F60-BB92-C1B10C237D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902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89C2-2E96-4871-A131-CC55AD488614}" type="datetimeFigureOut">
              <a:rPr lang="en-PH" smtClean="0"/>
              <a:t>20/06/2023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221F-43C8-4F60-BB92-C1B10C237D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376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89C2-2E96-4871-A131-CC55AD488614}" type="datetimeFigureOut">
              <a:rPr lang="en-PH" smtClean="0"/>
              <a:t>20/06/2023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221F-43C8-4F60-BB92-C1B10C237D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014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89C2-2E96-4871-A131-CC55AD488614}" type="datetimeFigureOut">
              <a:rPr lang="en-PH" smtClean="0"/>
              <a:t>20/06/2023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221F-43C8-4F60-BB92-C1B10C237D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598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89C2-2E96-4871-A131-CC55AD488614}" type="datetimeFigureOut">
              <a:rPr lang="en-PH" smtClean="0"/>
              <a:t>20/06/2023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221F-43C8-4F60-BB92-C1B10C237D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419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89C2-2E96-4871-A131-CC55AD488614}" type="datetimeFigureOut">
              <a:rPr lang="en-PH" smtClean="0"/>
              <a:t>20/06/2023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221F-43C8-4F60-BB92-C1B10C237D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171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89C2-2E96-4871-A131-CC55AD488614}" type="datetimeFigureOut">
              <a:rPr lang="en-PH" smtClean="0"/>
              <a:t>20/06/2023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221F-43C8-4F60-BB92-C1B10C237D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250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89C2-2E96-4871-A131-CC55AD488614}" type="datetimeFigureOut">
              <a:rPr lang="en-PH" smtClean="0"/>
              <a:t>20/06/2023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221F-43C8-4F60-BB92-C1B10C237D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47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89C2-2E96-4871-A131-CC55AD488614}" type="datetimeFigureOut">
              <a:rPr lang="en-PH" smtClean="0"/>
              <a:t>20/06/2023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221F-43C8-4F60-BB92-C1B10C237D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566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89C2-2E96-4871-A131-CC55AD488614}" type="datetimeFigureOut">
              <a:rPr lang="en-PH" smtClean="0"/>
              <a:t>20/06/2023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F221F-43C8-4F60-BB92-C1B10C237D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789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889C2-2E96-4871-A131-CC55AD488614}" type="datetimeFigureOut">
              <a:rPr lang="en-PH" smtClean="0"/>
              <a:t>20/06/2023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F221F-43C8-4F60-BB92-C1B10C237D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024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9D559B-2C19-20B2-6430-C0CC646B7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1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A61677-76FB-6B44-33B2-6FE4D569F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1A58B7-C599-EB56-4452-C5938450E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6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321459-9D69-F915-0556-D021C8766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3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327E9F9E-A551-EC10-2C84-19BEEB1592C0}"/>
              </a:ext>
            </a:extLst>
          </p:cNvPr>
          <p:cNvSpPr/>
          <p:nvPr/>
        </p:nvSpPr>
        <p:spPr>
          <a:xfrm>
            <a:off x="0" y="5461000"/>
            <a:ext cx="9144000" cy="100713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3D00915-BC5E-7E65-0504-14A4B1CBE586}"/>
              </a:ext>
            </a:extLst>
          </p:cNvPr>
          <p:cNvCxnSpPr/>
          <p:nvPr/>
        </p:nvCxnSpPr>
        <p:spPr>
          <a:xfrm>
            <a:off x="0" y="5359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256626B-2ECF-AE01-D9CD-7EFA7DD14A14}"/>
              </a:ext>
            </a:extLst>
          </p:cNvPr>
          <p:cNvCxnSpPr/>
          <p:nvPr/>
        </p:nvCxnSpPr>
        <p:spPr>
          <a:xfrm>
            <a:off x="0" y="5410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3CC8840-4E29-BAB3-3040-554687695B48}"/>
              </a:ext>
            </a:extLst>
          </p:cNvPr>
          <p:cNvSpPr/>
          <p:nvPr/>
        </p:nvSpPr>
        <p:spPr>
          <a:xfrm>
            <a:off x="72189" y="899160"/>
            <a:ext cx="8991600" cy="359663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B06A7-3F18-8DFE-0F29-A533E7090F7D}"/>
              </a:ext>
            </a:extLst>
          </p:cNvPr>
          <p:cNvSpPr txBox="1"/>
          <p:nvPr/>
        </p:nvSpPr>
        <p:spPr>
          <a:xfrm>
            <a:off x="355600" y="1092200"/>
            <a:ext cx="2026242" cy="32316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IMAGE HERE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PH" sz="1200" b="1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4A9E36A-E5F0-B881-4961-AE3B2C3E3C66}"/>
              </a:ext>
            </a:extLst>
          </p:cNvPr>
          <p:cNvSpPr/>
          <p:nvPr/>
        </p:nvSpPr>
        <p:spPr>
          <a:xfrm>
            <a:off x="50801" y="4597400"/>
            <a:ext cx="8991600" cy="60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50505"/>
                </a:solidFill>
                <a:latin typeface="Lucida Calligraphy" panose="03010101010101010101" pitchFamily="66" charset="0"/>
              </a:rPr>
              <a:t>We are a home-based bakery that makes delicious cakes, cheesecakes, cupcakes, bread and cookies!</a:t>
            </a:r>
            <a:endParaRPr lang="en-US" sz="1200" dirty="0">
              <a:latin typeface="Lucida Calligraphy" panose="03010101010101010101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517579-B8CC-A5BB-C978-000530451F50}"/>
              </a:ext>
            </a:extLst>
          </p:cNvPr>
          <p:cNvSpPr txBox="1"/>
          <p:nvPr/>
        </p:nvSpPr>
        <p:spPr>
          <a:xfrm flipH="1">
            <a:off x="2601447" y="438702"/>
            <a:ext cx="825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latin typeface="Segoe UI Variable Small" pitchFamily="2" charset="0"/>
              </a:rPr>
              <a:t>Menu</a:t>
            </a:r>
            <a:endParaRPr lang="en-PH" sz="1200" b="1" u="sng" dirty="0">
              <a:latin typeface="Segoe UI Variable Small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78A612-B39D-A5CA-8FA2-129890301BB7}"/>
              </a:ext>
            </a:extLst>
          </p:cNvPr>
          <p:cNvSpPr txBox="1"/>
          <p:nvPr/>
        </p:nvSpPr>
        <p:spPr>
          <a:xfrm flipH="1">
            <a:off x="3220237" y="421973"/>
            <a:ext cx="98977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u="sng" dirty="0"/>
              <a:t>All Recipes</a:t>
            </a:r>
            <a:endParaRPr lang="en-PH" sz="1333" b="1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115547-1039-276D-594C-1D9B496E23C6}"/>
              </a:ext>
            </a:extLst>
          </p:cNvPr>
          <p:cNvSpPr txBox="1"/>
          <p:nvPr/>
        </p:nvSpPr>
        <p:spPr>
          <a:xfrm flipH="1">
            <a:off x="4221836" y="429132"/>
            <a:ext cx="109443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u="sng" dirty="0"/>
              <a:t>Baking Tools</a:t>
            </a:r>
            <a:endParaRPr lang="en-PH" sz="1333" b="1" u="sng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4DC500-F20A-7542-9D52-A498CA4356ED}"/>
              </a:ext>
            </a:extLst>
          </p:cNvPr>
          <p:cNvCxnSpPr>
            <a:cxnSpLocks/>
          </p:cNvCxnSpPr>
          <p:nvPr/>
        </p:nvCxnSpPr>
        <p:spPr>
          <a:xfrm>
            <a:off x="50800" y="885531"/>
            <a:ext cx="899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EE00A44-5A75-39BF-7D89-88A4858BBF32}"/>
              </a:ext>
            </a:extLst>
          </p:cNvPr>
          <p:cNvSpPr txBox="1"/>
          <p:nvPr/>
        </p:nvSpPr>
        <p:spPr>
          <a:xfrm flipH="1">
            <a:off x="7595969" y="427398"/>
            <a:ext cx="62008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u="sng" dirty="0"/>
              <a:t>Login</a:t>
            </a:r>
            <a:endParaRPr lang="en-PH" sz="1333" b="1" u="sn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8CF986-7FA0-F3A1-B0C3-C07CD0B3C3FE}"/>
              </a:ext>
            </a:extLst>
          </p:cNvPr>
          <p:cNvSpPr txBox="1"/>
          <p:nvPr/>
        </p:nvSpPr>
        <p:spPr>
          <a:xfrm flipH="1">
            <a:off x="6355434" y="429132"/>
            <a:ext cx="71336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u="sng" dirty="0"/>
              <a:t>Videos</a:t>
            </a:r>
            <a:endParaRPr lang="en-PH" sz="1333" b="1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861EF7-7D3E-472A-3FF8-B3706F6BA56B}"/>
              </a:ext>
            </a:extLst>
          </p:cNvPr>
          <p:cNvSpPr txBox="1"/>
          <p:nvPr/>
        </p:nvSpPr>
        <p:spPr>
          <a:xfrm flipH="1">
            <a:off x="6965035" y="429132"/>
            <a:ext cx="71336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b="1" u="sng" dirty="0"/>
              <a:t>Story</a:t>
            </a:r>
            <a:endParaRPr lang="en-PH" sz="1333" b="1" u="sng" dirty="0"/>
          </a:p>
        </p:txBody>
      </p:sp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id="{8E2E73B2-3EA8-C753-4F86-443AC528E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596" y="5118240"/>
            <a:ext cx="961925" cy="9619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C9D06CB-015B-4213-477C-3816852AD936}"/>
              </a:ext>
            </a:extLst>
          </p:cNvPr>
          <p:cNvSpPr txBox="1"/>
          <p:nvPr/>
        </p:nvSpPr>
        <p:spPr>
          <a:xfrm>
            <a:off x="457200" y="3755461"/>
            <a:ext cx="1775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My Favorite</a:t>
            </a:r>
          </a:p>
          <a:p>
            <a:pPr algn="just"/>
            <a:r>
              <a:rPr lang="en-PH" sz="1200" dirty="0"/>
              <a:t>Blueberry Cake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19A7AE-BC24-6C9D-69E0-6C14DED43348}"/>
              </a:ext>
            </a:extLst>
          </p:cNvPr>
          <p:cNvSpPr txBox="1"/>
          <p:nvPr/>
        </p:nvSpPr>
        <p:spPr>
          <a:xfrm flipH="1">
            <a:off x="5311804" y="429132"/>
            <a:ext cx="109443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u="sng" dirty="0"/>
              <a:t>Baking Tips</a:t>
            </a:r>
            <a:endParaRPr lang="en-PH" sz="1333" b="1" u="sng" dirty="0"/>
          </a:p>
        </p:txBody>
      </p: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ED47C136-BF76-D073-5E8F-0DAFA4CA0D86}"/>
              </a:ext>
            </a:extLst>
          </p:cNvPr>
          <p:cNvCxnSpPr>
            <a:cxnSpLocks/>
          </p:cNvCxnSpPr>
          <p:nvPr/>
        </p:nvCxnSpPr>
        <p:spPr>
          <a:xfrm>
            <a:off x="355600" y="3653861"/>
            <a:ext cx="199315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Graphic 1033" descr="Speech">
            <a:extLst>
              <a:ext uri="{FF2B5EF4-FFF2-40B4-BE49-F238E27FC236}">
                <a16:creationId xmlns:a16="http://schemas.microsoft.com/office/drawing/2014/main" id="{B4FFE503-2C99-0FF5-8B47-037B02EA6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4163" y="3813418"/>
            <a:ext cx="338979" cy="355599"/>
          </a:xfrm>
          <a:prstGeom prst="rect">
            <a:avLst/>
          </a:prstGeom>
        </p:spPr>
      </p:pic>
      <p:pic>
        <p:nvPicPr>
          <p:cNvPr id="1037" name="Graphic 1036" descr="Shopping cart">
            <a:extLst>
              <a:ext uri="{FF2B5EF4-FFF2-40B4-BE49-F238E27FC236}">
                <a16:creationId xmlns:a16="http://schemas.microsoft.com/office/drawing/2014/main" id="{7ED64C86-2345-23A2-A7E5-C45769B21D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70215" y="339705"/>
            <a:ext cx="423571" cy="4235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FD8506-81ED-2F92-C1B4-84A0E1CB6E41}"/>
              </a:ext>
            </a:extLst>
          </p:cNvPr>
          <p:cNvSpPr txBox="1"/>
          <p:nvPr/>
        </p:nvSpPr>
        <p:spPr>
          <a:xfrm flipH="1">
            <a:off x="3897037" y="6468135"/>
            <a:ext cx="16662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/>
              <a:t>WIREFRAME</a:t>
            </a:r>
            <a:endParaRPr lang="en-PH" sz="2133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3BFD11-FC4D-F1C8-AD2B-52B079B74CD7}"/>
              </a:ext>
            </a:extLst>
          </p:cNvPr>
          <p:cNvSpPr txBox="1"/>
          <p:nvPr/>
        </p:nvSpPr>
        <p:spPr>
          <a:xfrm>
            <a:off x="2489200" y="1091724"/>
            <a:ext cx="2026242" cy="32316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IMAGE HERE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PH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ACEAE6-8BAD-A471-5802-6876695B4676}"/>
              </a:ext>
            </a:extLst>
          </p:cNvPr>
          <p:cNvSpPr txBox="1"/>
          <p:nvPr/>
        </p:nvSpPr>
        <p:spPr>
          <a:xfrm>
            <a:off x="2590800" y="3754985"/>
            <a:ext cx="1775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My Favorite</a:t>
            </a:r>
          </a:p>
          <a:p>
            <a:pPr algn="just"/>
            <a:r>
              <a:rPr lang="en-PH" sz="1200" dirty="0"/>
              <a:t>Blueberry Cake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A57402-9B53-2E1B-2A32-05C8490CD3A6}"/>
              </a:ext>
            </a:extLst>
          </p:cNvPr>
          <p:cNvCxnSpPr>
            <a:cxnSpLocks/>
          </p:cNvCxnSpPr>
          <p:nvPr/>
        </p:nvCxnSpPr>
        <p:spPr>
          <a:xfrm>
            <a:off x="2522287" y="3653385"/>
            <a:ext cx="199315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Speech">
            <a:extLst>
              <a:ext uri="{FF2B5EF4-FFF2-40B4-BE49-F238E27FC236}">
                <a16:creationId xmlns:a16="http://schemas.microsoft.com/office/drawing/2014/main" id="{C40E36D2-8A0A-E9BF-F76B-AC00E3931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7763" y="3812942"/>
            <a:ext cx="338979" cy="3555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FC442A-8FF6-E873-6F7A-7BAB91D5A720}"/>
              </a:ext>
            </a:extLst>
          </p:cNvPr>
          <p:cNvSpPr txBox="1"/>
          <p:nvPr/>
        </p:nvSpPr>
        <p:spPr>
          <a:xfrm>
            <a:off x="4628558" y="1091724"/>
            <a:ext cx="2026242" cy="32316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IMAGE HERE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PH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E1077E-8275-9129-5F90-296BE40F36A2}"/>
              </a:ext>
            </a:extLst>
          </p:cNvPr>
          <p:cNvSpPr txBox="1"/>
          <p:nvPr/>
        </p:nvSpPr>
        <p:spPr>
          <a:xfrm>
            <a:off x="4730158" y="3754985"/>
            <a:ext cx="1775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My Favorite</a:t>
            </a:r>
          </a:p>
          <a:p>
            <a:pPr algn="just"/>
            <a:r>
              <a:rPr lang="en-PH" sz="1200" dirty="0"/>
              <a:t>Blueberry Cake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DBE391-9D67-C4BE-FE6C-948C26714485}"/>
              </a:ext>
            </a:extLst>
          </p:cNvPr>
          <p:cNvCxnSpPr>
            <a:cxnSpLocks/>
          </p:cNvCxnSpPr>
          <p:nvPr/>
        </p:nvCxnSpPr>
        <p:spPr>
          <a:xfrm>
            <a:off x="4661645" y="3653385"/>
            <a:ext cx="199315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peech">
            <a:extLst>
              <a:ext uri="{FF2B5EF4-FFF2-40B4-BE49-F238E27FC236}">
                <a16:creationId xmlns:a16="http://schemas.microsoft.com/office/drawing/2014/main" id="{4B6ECFC5-0416-EE37-DA2F-5DE7C3BD5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67121" y="3812942"/>
            <a:ext cx="338979" cy="35559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F54FF26-E493-0708-AE2E-B8AD70D152D3}"/>
              </a:ext>
            </a:extLst>
          </p:cNvPr>
          <p:cNvSpPr txBox="1"/>
          <p:nvPr/>
        </p:nvSpPr>
        <p:spPr>
          <a:xfrm>
            <a:off x="6762158" y="1092200"/>
            <a:ext cx="2026242" cy="32316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IMAGE HERE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PH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08B701-7B03-7E2E-3E8B-93DCF9CE99C9}"/>
              </a:ext>
            </a:extLst>
          </p:cNvPr>
          <p:cNvSpPr txBox="1"/>
          <p:nvPr/>
        </p:nvSpPr>
        <p:spPr>
          <a:xfrm>
            <a:off x="6863758" y="3755461"/>
            <a:ext cx="1775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My Favorite</a:t>
            </a:r>
          </a:p>
          <a:p>
            <a:pPr algn="just"/>
            <a:r>
              <a:rPr lang="en-PH" sz="1200" dirty="0"/>
              <a:t>Blueberry Cake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9FA79C-8ECE-1942-7EE8-6A146F8EB7B0}"/>
              </a:ext>
            </a:extLst>
          </p:cNvPr>
          <p:cNvCxnSpPr>
            <a:cxnSpLocks/>
          </p:cNvCxnSpPr>
          <p:nvPr/>
        </p:nvCxnSpPr>
        <p:spPr>
          <a:xfrm>
            <a:off x="6795245" y="3653861"/>
            <a:ext cx="199315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Speech">
            <a:extLst>
              <a:ext uri="{FF2B5EF4-FFF2-40B4-BE49-F238E27FC236}">
                <a16:creationId xmlns:a16="http://schemas.microsoft.com/office/drawing/2014/main" id="{A5E6DCA2-68E3-6C2D-C538-E92E8840A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0721" y="3813418"/>
            <a:ext cx="338979" cy="35559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5A8500E-F51A-E435-1E16-A0E847791E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10" y="160421"/>
            <a:ext cx="697655" cy="69765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122C3B9-1699-BAC4-2B0B-5CE36B91E65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9" b="23249"/>
          <a:stretch/>
        </p:blipFill>
        <p:spPr>
          <a:xfrm>
            <a:off x="1006333" y="204898"/>
            <a:ext cx="1074347" cy="61508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A2A7834-9103-CF8A-CC99-D7FEE641084B}"/>
              </a:ext>
            </a:extLst>
          </p:cNvPr>
          <p:cNvSpPr txBox="1"/>
          <p:nvPr/>
        </p:nvSpPr>
        <p:spPr>
          <a:xfrm>
            <a:off x="214715" y="5594489"/>
            <a:ext cx="3682322" cy="856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b="1" dirty="0"/>
              <a:t>About</a:t>
            </a:r>
          </a:p>
          <a:p>
            <a:pPr algn="ctr"/>
            <a:endParaRPr lang="en-US" sz="700" dirty="0"/>
          </a:p>
          <a:p>
            <a:pPr algn="ctr"/>
            <a:r>
              <a:rPr lang="en-US" sz="1067" dirty="0"/>
              <a:t>MEET LUCKY</a:t>
            </a:r>
          </a:p>
          <a:p>
            <a:pPr algn="ctr"/>
            <a:r>
              <a:rPr lang="en-US" sz="1067" dirty="0"/>
              <a:t>PRIVACY DISCLOSURE</a:t>
            </a:r>
          </a:p>
          <a:p>
            <a:pPr algn="ctr"/>
            <a:r>
              <a:rPr lang="en-US" sz="1067" dirty="0"/>
              <a:t>FAQS</a:t>
            </a:r>
            <a:endParaRPr lang="en-PH" sz="1067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40E6A6-AAA1-B559-E794-B29FC5E84835}"/>
              </a:ext>
            </a:extLst>
          </p:cNvPr>
          <p:cNvSpPr txBox="1"/>
          <p:nvPr/>
        </p:nvSpPr>
        <p:spPr>
          <a:xfrm>
            <a:off x="5360079" y="5594489"/>
            <a:ext cx="3682321" cy="69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b="1" dirty="0"/>
              <a:t>Let’s connect</a:t>
            </a:r>
          </a:p>
          <a:p>
            <a:pPr algn="ctr"/>
            <a:endParaRPr lang="en-US" sz="700" dirty="0"/>
          </a:p>
          <a:p>
            <a:pPr algn="ctr"/>
            <a:r>
              <a:rPr lang="en-US" sz="1067" dirty="0"/>
              <a:t>FACEBOOK</a:t>
            </a:r>
          </a:p>
          <a:p>
            <a:pPr algn="ctr"/>
            <a:r>
              <a:rPr lang="en-US" sz="1067" dirty="0"/>
              <a:t>INSTAGRAM</a:t>
            </a:r>
            <a:endParaRPr lang="en-PH" sz="1067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14B94B-9DAA-F69F-5902-43323BFC553C}"/>
              </a:ext>
            </a:extLst>
          </p:cNvPr>
          <p:cNvSpPr txBox="1"/>
          <p:nvPr/>
        </p:nvSpPr>
        <p:spPr>
          <a:xfrm>
            <a:off x="101600" y="6271598"/>
            <a:ext cx="8940800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33" dirty="0"/>
              <a:t>© All Rights Reserved, 2023</a:t>
            </a:r>
            <a:endParaRPr lang="en-PH" sz="933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ED29C5-A058-7456-6CB4-7136BC0E5497}"/>
              </a:ext>
            </a:extLst>
          </p:cNvPr>
          <p:cNvSpPr txBox="1"/>
          <p:nvPr/>
        </p:nvSpPr>
        <p:spPr>
          <a:xfrm flipH="1">
            <a:off x="2034838" y="438701"/>
            <a:ext cx="825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latin typeface="Segoe UI Variable Small" pitchFamily="2" charset="0"/>
              </a:rPr>
              <a:t>Home</a:t>
            </a:r>
            <a:endParaRPr lang="en-PH" sz="1200" b="1" u="sng" dirty="0">
              <a:latin typeface="Segoe UI Variable Sma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98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5D76E7EC-E367-711A-089F-823D241D7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2337405"/>
              </p:ext>
            </p:extLst>
          </p:nvPr>
        </p:nvGraphicFramePr>
        <p:xfrm>
          <a:off x="198752" y="546993"/>
          <a:ext cx="8746496" cy="5221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F47D923C-4C9F-0343-78B9-AA30EC2B2D11}"/>
              </a:ext>
            </a:extLst>
          </p:cNvPr>
          <p:cNvSpPr txBox="1"/>
          <p:nvPr/>
        </p:nvSpPr>
        <p:spPr>
          <a:xfrm flipH="1">
            <a:off x="2575560" y="5065920"/>
            <a:ext cx="3992879" cy="16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b="1" dirty="0"/>
              <a:t>SITEMAP</a:t>
            </a:r>
          </a:p>
          <a:p>
            <a:pPr algn="ctr"/>
            <a:endParaRPr lang="en-US" sz="2133" b="1" dirty="0"/>
          </a:p>
          <a:p>
            <a:pPr algn="ctr"/>
            <a:endParaRPr lang="en-US" sz="2133" b="1" dirty="0"/>
          </a:p>
          <a:p>
            <a:pPr algn="ctr"/>
            <a:r>
              <a:rPr lang="en-US" sz="3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2564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57</TotalTime>
  <Words>97</Words>
  <Application>Microsoft Office PowerPoint</Application>
  <PresentationFormat>On-screen Show (4:3)</PresentationFormat>
  <Paragraphs>111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Lucida Calligraphy</vt:lpstr>
      <vt:lpstr>Segoe UI Variable Small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 Joy Angeline Padilla</dc:creator>
  <cp:lastModifiedBy>Asher A. Federico</cp:lastModifiedBy>
  <cp:revision>1</cp:revision>
  <dcterms:created xsi:type="dcterms:W3CDTF">2023-06-10T19:09:52Z</dcterms:created>
  <dcterms:modified xsi:type="dcterms:W3CDTF">2023-06-20T11:28:12Z</dcterms:modified>
</cp:coreProperties>
</file>