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3" r:id="rId8"/>
    <p:sldId id="266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Bold" panose="020B0604020202020204" charset="0"/>
      <p:regular r:id="rId14"/>
    </p:embeddedFont>
    <p:embeddedFont>
      <p:font typeface="Clear Sans Regula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23D58-17AC-4D35-A60B-909B34B5002F}" v="46" dt="2023-05-14T14:59:0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er A. Federico" userId="cd7a243a-c1f3-4c9b-91c6-981eb251bbbc" providerId="ADAL" clId="{DDC23D58-17AC-4D35-A60B-909B34B5002F}"/>
    <pc:docChg chg="undo custSel addSld delSld modSld sldOrd">
      <pc:chgData name="Asher A. Federico" userId="cd7a243a-c1f3-4c9b-91c6-981eb251bbbc" providerId="ADAL" clId="{DDC23D58-17AC-4D35-A60B-909B34B5002F}" dt="2023-05-14T15:04:01.864" v="993" actId="6549"/>
      <pc:docMkLst>
        <pc:docMk/>
      </pc:docMkLst>
      <pc:sldChg chg="modSp mod">
        <pc:chgData name="Asher A. Federico" userId="cd7a243a-c1f3-4c9b-91c6-981eb251bbbc" providerId="ADAL" clId="{DDC23D58-17AC-4D35-A60B-909B34B5002F}" dt="2023-05-14T13:14:10.182" v="2" actId="1076"/>
        <pc:sldMkLst>
          <pc:docMk/>
          <pc:sldMk cId="0" sldId="256"/>
        </pc:sldMkLst>
        <pc:spChg chg="mod">
          <ac:chgData name="Asher A. Federico" userId="cd7a243a-c1f3-4c9b-91c6-981eb251bbbc" providerId="ADAL" clId="{DDC23D58-17AC-4D35-A60B-909B34B5002F}" dt="2023-05-14T13:14:10.182" v="2" actId="1076"/>
          <ac:spMkLst>
            <pc:docMk/>
            <pc:sldMk cId="0" sldId="256"/>
            <ac:spMk id="4" creationId="{00000000-0000-0000-0000-000000000000}"/>
          </ac:spMkLst>
        </pc:spChg>
      </pc:sldChg>
      <pc:sldChg chg="delSp modSp mod">
        <pc:chgData name="Asher A. Federico" userId="cd7a243a-c1f3-4c9b-91c6-981eb251bbbc" providerId="ADAL" clId="{DDC23D58-17AC-4D35-A60B-909B34B5002F}" dt="2023-05-14T15:04:01.864" v="993" actId="6549"/>
        <pc:sldMkLst>
          <pc:docMk/>
          <pc:sldMk cId="0" sldId="257"/>
        </pc:sldMkLst>
        <pc:spChg chg="mod">
          <ac:chgData name="Asher A. Federico" userId="cd7a243a-c1f3-4c9b-91c6-981eb251bbbc" providerId="ADAL" clId="{DDC23D58-17AC-4D35-A60B-909B34B5002F}" dt="2023-05-14T13:25:11.241" v="223" actId="6549"/>
          <ac:spMkLst>
            <pc:docMk/>
            <pc:sldMk cId="0" sldId="257"/>
            <ac:spMk id="9" creationId="{00000000-0000-0000-0000-000000000000}"/>
          </ac:spMkLst>
        </pc:spChg>
        <pc:grpChg chg="del">
          <ac:chgData name="Asher A. Federico" userId="cd7a243a-c1f3-4c9b-91c6-981eb251bbbc" providerId="ADAL" clId="{DDC23D58-17AC-4D35-A60B-909B34B5002F}" dt="2023-05-14T13:25:21.058" v="224" actId="478"/>
          <ac:grpSpMkLst>
            <pc:docMk/>
            <pc:sldMk cId="0" sldId="257"/>
            <ac:grpSpMk id="7" creationId="{00000000-0000-0000-0000-000000000000}"/>
          </ac:grpSpMkLst>
        </pc:grpChg>
        <pc:graphicFrameChg chg="mod modGraphic">
          <ac:chgData name="Asher A. Federico" userId="cd7a243a-c1f3-4c9b-91c6-981eb251bbbc" providerId="ADAL" clId="{DDC23D58-17AC-4D35-A60B-909B34B5002F}" dt="2023-05-14T15:04:01.864" v="993" actId="6549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Asher A. Federico" userId="cd7a243a-c1f3-4c9b-91c6-981eb251bbbc" providerId="ADAL" clId="{DDC23D58-17AC-4D35-A60B-909B34B5002F}" dt="2023-05-14T14:05:12.913" v="606" actId="20577"/>
        <pc:sldMkLst>
          <pc:docMk/>
          <pc:sldMk cId="0" sldId="258"/>
        </pc:sldMkLst>
        <pc:spChg chg="mod">
          <ac:chgData name="Asher A. Federico" userId="cd7a243a-c1f3-4c9b-91c6-981eb251bbbc" providerId="ADAL" clId="{DDC23D58-17AC-4D35-A60B-909B34B5002F}" dt="2023-05-14T13:21:52.230" v="115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05:12.913" v="606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Asher A. Federico" userId="cd7a243a-c1f3-4c9b-91c6-981eb251bbbc" providerId="ADAL" clId="{DDC23D58-17AC-4D35-A60B-909B34B5002F}" dt="2023-05-14T14:05:27.113" v="607" actId="47"/>
        <pc:sldMkLst>
          <pc:docMk/>
          <pc:sldMk cId="0" sldId="259"/>
        </pc:sldMkLst>
      </pc:sldChg>
      <pc:sldChg chg="addSp delSp modSp mod">
        <pc:chgData name="Asher A. Federico" userId="cd7a243a-c1f3-4c9b-91c6-981eb251bbbc" providerId="ADAL" clId="{DDC23D58-17AC-4D35-A60B-909B34B5002F}" dt="2023-05-14T14:51:53.739" v="950" actId="1037"/>
        <pc:sldMkLst>
          <pc:docMk/>
          <pc:sldMk cId="0" sldId="260"/>
        </pc:sldMkLst>
        <pc:spChg chg="del">
          <ac:chgData name="Asher A. Federico" userId="cd7a243a-c1f3-4c9b-91c6-981eb251bbbc" providerId="ADAL" clId="{DDC23D58-17AC-4D35-A60B-909B34B5002F}" dt="2023-05-14T13:30:42.594" v="239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4.581" v="241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5.233" v="242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6.737" v="244" actId="478"/>
          <ac:spMkLst>
            <pc:docMk/>
            <pc:sldMk cId="0" sldId="260"/>
            <ac:spMk id="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1.734" v="238" actId="6549"/>
          <ac:spMkLst>
            <pc:docMk/>
            <pc:sldMk cId="0" sldId="260"/>
            <ac:spMk id="8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3.729" v="240" actId="6549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25:37.182" v="893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5.905" v="243" actId="6549"/>
          <ac:spMkLst>
            <pc:docMk/>
            <pc:sldMk cId="0" sldId="260"/>
            <ac:spMk id="3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7.410" v="245" actId="6549"/>
          <ac:spMkLst>
            <pc:docMk/>
            <pc:sldMk cId="0" sldId="260"/>
            <ac:spMk id="38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25:39.377" v="894" actId="1076"/>
          <ac:spMkLst>
            <pc:docMk/>
            <pc:sldMk cId="0" sldId="260"/>
            <ac:spMk id="41" creationId="{00000000-0000-0000-0000-000000000000}"/>
          </ac:spMkLst>
        </pc:spChg>
        <pc:spChg chg="add mod">
          <ac:chgData name="Asher A. Federico" userId="cd7a243a-c1f3-4c9b-91c6-981eb251bbbc" providerId="ADAL" clId="{DDC23D58-17AC-4D35-A60B-909B34B5002F}" dt="2023-05-14T14:25:01.448" v="865" actId="1037"/>
          <ac:spMkLst>
            <pc:docMk/>
            <pc:sldMk cId="0" sldId="260"/>
            <ac:spMk id="42" creationId="{2914EBAC-C8B7-33B0-6B47-B01CB997CA7B}"/>
          </ac:spMkLst>
        </pc:spChg>
        <pc:spChg chg="add mod">
          <ac:chgData name="Asher A. Federico" userId="cd7a243a-c1f3-4c9b-91c6-981eb251bbbc" providerId="ADAL" clId="{DDC23D58-17AC-4D35-A60B-909B34B5002F}" dt="2023-05-14T13:45:55.413" v="455" actId="1076"/>
          <ac:spMkLst>
            <pc:docMk/>
            <pc:sldMk cId="0" sldId="260"/>
            <ac:spMk id="43" creationId="{4BC02FE0-7641-5381-1548-89C2645BC67C}"/>
          </ac:spMkLst>
        </pc:spChg>
        <pc:spChg chg="add mod">
          <ac:chgData name="Asher A. Federico" userId="cd7a243a-c1f3-4c9b-91c6-981eb251bbbc" providerId="ADAL" clId="{DDC23D58-17AC-4D35-A60B-909B34B5002F}" dt="2023-05-14T13:45:57.609" v="456" actId="1076"/>
          <ac:spMkLst>
            <pc:docMk/>
            <pc:sldMk cId="0" sldId="260"/>
            <ac:spMk id="44" creationId="{5173CD07-4B19-D73E-33C2-71FC7B6A3782}"/>
          </ac:spMkLst>
        </pc:spChg>
        <pc:spChg chg="add mod">
          <ac:chgData name="Asher A. Federico" userId="cd7a243a-c1f3-4c9b-91c6-981eb251bbbc" providerId="ADAL" clId="{DDC23D58-17AC-4D35-A60B-909B34B5002F}" dt="2023-05-14T13:53:30.462" v="525" actId="1076"/>
          <ac:spMkLst>
            <pc:docMk/>
            <pc:sldMk cId="0" sldId="260"/>
            <ac:spMk id="45" creationId="{054E8860-C04C-DBBD-E003-173B0ED654EA}"/>
          </ac:spMkLst>
        </pc:spChg>
        <pc:spChg chg="add del mod">
          <ac:chgData name="Asher A. Federico" userId="cd7a243a-c1f3-4c9b-91c6-981eb251bbbc" providerId="ADAL" clId="{DDC23D58-17AC-4D35-A60B-909B34B5002F}" dt="2023-05-14T13:45:47.132" v="453" actId="478"/>
          <ac:spMkLst>
            <pc:docMk/>
            <pc:sldMk cId="0" sldId="260"/>
            <ac:spMk id="46" creationId="{8AF3ACCE-72C6-764E-6E2A-AF03093B88ED}"/>
          </ac:spMkLst>
        </pc:spChg>
        <pc:spChg chg="add mod">
          <ac:chgData name="Asher A. Federico" userId="cd7a243a-c1f3-4c9b-91c6-981eb251bbbc" providerId="ADAL" clId="{DDC23D58-17AC-4D35-A60B-909B34B5002F}" dt="2023-05-14T13:53:35.854" v="526" actId="1076"/>
          <ac:spMkLst>
            <pc:docMk/>
            <pc:sldMk cId="0" sldId="260"/>
            <ac:spMk id="47" creationId="{A5791A1F-6644-6416-C940-C9C803C980DF}"/>
          </ac:spMkLst>
        </pc:spChg>
        <pc:spChg chg="add mod">
          <ac:chgData name="Asher A. Federico" userId="cd7a243a-c1f3-4c9b-91c6-981eb251bbbc" providerId="ADAL" clId="{DDC23D58-17AC-4D35-A60B-909B34B5002F}" dt="2023-05-14T14:19:17.701" v="768" actId="1076"/>
          <ac:spMkLst>
            <pc:docMk/>
            <pc:sldMk cId="0" sldId="260"/>
            <ac:spMk id="48" creationId="{61940C0D-D653-C073-209D-3C778800DDD8}"/>
          </ac:spMkLst>
        </pc:spChg>
        <pc:spChg chg="add mod">
          <ac:chgData name="Asher A. Federico" userId="cd7a243a-c1f3-4c9b-91c6-981eb251bbbc" providerId="ADAL" clId="{DDC23D58-17AC-4D35-A60B-909B34B5002F}" dt="2023-05-14T14:23:11.645" v="818" actId="1076"/>
          <ac:spMkLst>
            <pc:docMk/>
            <pc:sldMk cId="0" sldId="260"/>
            <ac:spMk id="49" creationId="{BA2D6F04-4E48-E66D-6E5B-32B42292F4A7}"/>
          </ac:spMkLst>
        </pc:spChg>
        <pc:spChg chg="add mod">
          <ac:chgData name="Asher A. Federico" userId="cd7a243a-c1f3-4c9b-91c6-981eb251bbbc" providerId="ADAL" clId="{DDC23D58-17AC-4D35-A60B-909B34B5002F}" dt="2023-05-14T14:23:14.426" v="819" actId="1076"/>
          <ac:spMkLst>
            <pc:docMk/>
            <pc:sldMk cId="0" sldId="260"/>
            <ac:spMk id="50" creationId="{2B171CA6-0355-BD37-FFA8-F3A60D3D26F6}"/>
          </ac:spMkLst>
        </pc:spChg>
        <pc:spChg chg="add mod">
          <ac:chgData name="Asher A. Federico" userId="cd7a243a-c1f3-4c9b-91c6-981eb251bbbc" providerId="ADAL" clId="{DDC23D58-17AC-4D35-A60B-909B34B5002F}" dt="2023-05-14T13:58:56.884" v="540" actId="20577"/>
          <ac:spMkLst>
            <pc:docMk/>
            <pc:sldMk cId="0" sldId="260"/>
            <ac:spMk id="51" creationId="{E0E1D2A0-A07B-4AE3-233A-A17E075DAA5C}"/>
          </ac:spMkLst>
        </pc:spChg>
        <pc:spChg chg="add mod">
          <ac:chgData name="Asher A. Federico" userId="cd7a243a-c1f3-4c9b-91c6-981eb251bbbc" providerId="ADAL" clId="{DDC23D58-17AC-4D35-A60B-909B34B5002F}" dt="2023-05-14T13:56:02.865" v="536" actId="1076"/>
          <ac:spMkLst>
            <pc:docMk/>
            <pc:sldMk cId="0" sldId="260"/>
            <ac:spMk id="52" creationId="{2020305B-4965-243D-1E5B-4067845920AE}"/>
          </ac:spMkLst>
        </pc:spChg>
        <pc:spChg chg="add mod">
          <ac:chgData name="Asher A. Federico" userId="cd7a243a-c1f3-4c9b-91c6-981eb251bbbc" providerId="ADAL" clId="{DDC23D58-17AC-4D35-A60B-909B34B5002F}" dt="2023-05-14T13:56:02.865" v="536" actId="1076"/>
          <ac:spMkLst>
            <pc:docMk/>
            <pc:sldMk cId="0" sldId="260"/>
            <ac:spMk id="53" creationId="{F7F71B56-2CF2-9D6F-8A03-70FC734E31A8}"/>
          </ac:spMkLst>
        </pc:spChg>
        <pc:spChg chg="add mod">
          <ac:chgData name="Asher A. Federico" userId="cd7a243a-c1f3-4c9b-91c6-981eb251bbbc" providerId="ADAL" clId="{DDC23D58-17AC-4D35-A60B-909B34B5002F}" dt="2023-05-14T14:51:12.046" v="915" actId="1076"/>
          <ac:spMkLst>
            <pc:docMk/>
            <pc:sldMk cId="0" sldId="260"/>
            <ac:spMk id="54" creationId="{7578D4AF-6561-BEE0-E7DE-A3E6041C5A48}"/>
          </ac:spMkLst>
        </pc:spChg>
        <pc:spChg chg="add del mod">
          <ac:chgData name="Asher A. Federico" userId="cd7a243a-c1f3-4c9b-91c6-981eb251bbbc" providerId="ADAL" clId="{DDC23D58-17AC-4D35-A60B-909B34B5002F}" dt="2023-05-14T13:52:45.496" v="506" actId="478"/>
          <ac:spMkLst>
            <pc:docMk/>
            <pc:sldMk cId="0" sldId="260"/>
            <ac:spMk id="55" creationId="{6E0B9FC3-18C4-387E-4F90-B6652459A71C}"/>
          </ac:spMkLst>
        </pc:spChg>
        <pc:spChg chg="add del mod">
          <ac:chgData name="Asher A. Federico" userId="cd7a243a-c1f3-4c9b-91c6-981eb251bbbc" providerId="ADAL" clId="{DDC23D58-17AC-4D35-A60B-909B34B5002F}" dt="2023-05-14T13:52:50.860" v="508"/>
          <ac:spMkLst>
            <pc:docMk/>
            <pc:sldMk cId="0" sldId="260"/>
            <ac:spMk id="56" creationId="{DD68F7A7-B950-1D35-13C8-3273E2D3AC08}"/>
          </ac:spMkLst>
        </pc:spChg>
        <pc:spChg chg="add mod">
          <ac:chgData name="Asher A. Federico" userId="cd7a243a-c1f3-4c9b-91c6-981eb251bbbc" providerId="ADAL" clId="{DDC23D58-17AC-4D35-A60B-909B34B5002F}" dt="2023-05-14T14:23:32.845" v="825" actId="1076"/>
          <ac:spMkLst>
            <pc:docMk/>
            <pc:sldMk cId="0" sldId="260"/>
            <ac:spMk id="57" creationId="{343C141B-A114-69AC-C210-5B580869B0F4}"/>
          </ac:spMkLst>
        </pc:spChg>
        <pc:spChg chg="add mod">
          <ac:chgData name="Asher A. Federico" userId="cd7a243a-c1f3-4c9b-91c6-981eb251bbbc" providerId="ADAL" clId="{DDC23D58-17AC-4D35-A60B-909B34B5002F}" dt="2023-05-14T14:10:56.080" v="721" actId="14100"/>
          <ac:spMkLst>
            <pc:docMk/>
            <pc:sldMk cId="0" sldId="260"/>
            <ac:spMk id="58" creationId="{E6519461-8ECD-9C77-90C7-F49BB5325874}"/>
          </ac:spMkLst>
        </pc:spChg>
        <pc:spChg chg="add mod">
          <ac:chgData name="Asher A. Federico" userId="cd7a243a-c1f3-4c9b-91c6-981eb251bbbc" providerId="ADAL" clId="{DDC23D58-17AC-4D35-A60B-909B34B5002F}" dt="2023-05-14T14:51:32.922" v="938" actId="14100"/>
          <ac:spMkLst>
            <pc:docMk/>
            <pc:sldMk cId="0" sldId="260"/>
            <ac:spMk id="114" creationId="{C4AE4235-FEF9-6B7E-69C2-7EF4151FCBE2}"/>
          </ac:spMkLst>
        </pc:s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13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17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1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5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9" creationId="{00000000-0000-0000-0000-000000000000}"/>
          </ac:grpSpMkLst>
        </pc:grpChg>
        <pc:grpChg chg="mod">
          <ac:chgData name="Asher A. Federico" userId="cd7a243a-c1f3-4c9b-91c6-981eb251bbbc" providerId="ADAL" clId="{DDC23D58-17AC-4D35-A60B-909B34B5002F}" dt="2023-05-14T14:25:01.448" v="865" actId="1037"/>
          <ac:grpSpMkLst>
            <pc:docMk/>
            <pc:sldMk cId="0" sldId="260"/>
            <ac:grpSpMk id="33" creationId="{00000000-0000-0000-0000-000000000000}"/>
          </ac:grpSpMkLst>
        </pc:grpChg>
        <pc:grpChg chg="mod">
          <ac:chgData name="Asher A. Federico" userId="cd7a243a-c1f3-4c9b-91c6-981eb251bbbc" providerId="ADAL" clId="{DDC23D58-17AC-4D35-A60B-909B34B5002F}" dt="2023-05-14T13:51:23.320" v="487" actId="1076"/>
          <ac:grpSpMkLst>
            <pc:docMk/>
            <pc:sldMk cId="0" sldId="260"/>
            <ac:grpSpMk id="36" creationId="{00000000-0000-0000-0000-000000000000}"/>
          </ac:grpSpMkLst>
        </pc:grpChg>
        <pc:cxnChg chg="add mod">
          <ac:chgData name="Asher A. Federico" userId="cd7a243a-c1f3-4c9b-91c6-981eb251bbbc" providerId="ADAL" clId="{DDC23D58-17AC-4D35-A60B-909B34B5002F}" dt="2023-05-14T14:18:22.109" v="753" actId="13822"/>
          <ac:cxnSpMkLst>
            <pc:docMk/>
            <pc:sldMk cId="0" sldId="260"/>
            <ac:cxnSpMk id="60" creationId="{1506F948-0A7E-AFD6-AD79-2212164564A3}"/>
          </ac:cxnSpMkLst>
        </pc:cxnChg>
        <pc:cxnChg chg="add">
          <ac:chgData name="Asher A. Federico" userId="cd7a243a-c1f3-4c9b-91c6-981eb251bbbc" providerId="ADAL" clId="{DDC23D58-17AC-4D35-A60B-909B34B5002F}" dt="2023-05-14T14:18:38.922" v="754" actId="11529"/>
          <ac:cxnSpMkLst>
            <pc:docMk/>
            <pc:sldMk cId="0" sldId="260"/>
            <ac:cxnSpMk id="64" creationId="{6919EEAD-9F8A-98D7-4B43-3101D5FF345E}"/>
          </ac:cxnSpMkLst>
        </pc:cxnChg>
        <pc:cxnChg chg="add mod">
          <ac:chgData name="Asher A. Federico" userId="cd7a243a-c1f3-4c9b-91c6-981eb251bbbc" providerId="ADAL" clId="{DDC23D58-17AC-4D35-A60B-909B34B5002F}" dt="2023-05-14T14:18:46.673" v="756" actId="1076"/>
          <ac:cxnSpMkLst>
            <pc:docMk/>
            <pc:sldMk cId="0" sldId="260"/>
            <ac:cxnSpMk id="65" creationId="{3699B51D-9EC9-38DE-0D3D-6754CAC6092E}"/>
          </ac:cxnSpMkLst>
        </pc:cxnChg>
        <pc:cxnChg chg="add mod">
          <ac:chgData name="Asher A. Federico" userId="cd7a243a-c1f3-4c9b-91c6-981eb251bbbc" providerId="ADAL" clId="{DDC23D58-17AC-4D35-A60B-909B34B5002F}" dt="2023-05-14T14:18:50.814" v="758" actId="1076"/>
          <ac:cxnSpMkLst>
            <pc:docMk/>
            <pc:sldMk cId="0" sldId="260"/>
            <ac:cxnSpMk id="66" creationId="{DFB78765-29F7-8AC8-179F-EA2E6F4DD90B}"/>
          </ac:cxnSpMkLst>
        </pc:cxnChg>
        <pc:cxnChg chg="add mod">
          <ac:chgData name="Asher A. Federico" userId="cd7a243a-c1f3-4c9b-91c6-981eb251bbbc" providerId="ADAL" clId="{DDC23D58-17AC-4D35-A60B-909B34B5002F}" dt="2023-05-14T14:18:56.012" v="760" actId="1076"/>
          <ac:cxnSpMkLst>
            <pc:docMk/>
            <pc:sldMk cId="0" sldId="260"/>
            <ac:cxnSpMk id="67" creationId="{9D4306CE-B14E-93B9-9715-567C9935995A}"/>
          </ac:cxnSpMkLst>
        </pc:cxnChg>
        <pc:cxnChg chg="add mod">
          <ac:chgData name="Asher A. Federico" userId="cd7a243a-c1f3-4c9b-91c6-981eb251bbbc" providerId="ADAL" clId="{DDC23D58-17AC-4D35-A60B-909B34B5002F}" dt="2023-05-14T14:19:05.660" v="763" actId="14100"/>
          <ac:cxnSpMkLst>
            <pc:docMk/>
            <pc:sldMk cId="0" sldId="260"/>
            <ac:cxnSpMk id="68" creationId="{4B9080CA-3054-8714-2446-39AE5FDDE146}"/>
          </ac:cxnSpMkLst>
        </pc:cxnChg>
        <pc:cxnChg chg="add mod">
          <ac:chgData name="Asher A. Federico" userId="cd7a243a-c1f3-4c9b-91c6-981eb251bbbc" providerId="ADAL" clId="{DDC23D58-17AC-4D35-A60B-909B34B5002F}" dt="2023-05-14T14:19:09.684" v="765" actId="1076"/>
          <ac:cxnSpMkLst>
            <pc:docMk/>
            <pc:sldMk cId="0" sldId="260"/>
            <ac:cxnSpMk id="70" creationId="{08E82A3A-3847-81BD-4849-18514B494F38}"/>
          </ac:cxnSpMkLst>
        </pc:cxnChg>
        <pc:cxnChg chg="add mod">
          <ac:chgData name="Asher A. Federico" userId="cd7a243a-c1f3-4c9b-91c6-981eb251bbbc" providerId="ADAL" clId="{DDC23D58-17AC-4D35-A60B-909B34B5002F}" dt="2023-05-14T14:19:13.802" v="767" actId="1076"/>
          <ac:cxnSpMkLst>
            <pc:docMk/>
            <pc:sldMk cId="0" sldId="260"/>
            <ac:cxnSpMk id="71" creationId="{98902F97-4FF7-20F5-839A-3E33F5E3B2BF}"/>
          </ac:cxnSpMkLst>
        </pc:cxnChg>
        <pc:cxnChg chg="add del mod">
          <ac:chgData name="Asher A. Federico" userId="cd7a243a-c1f3-4c9b-91c6-981eb251bbbc" providerId="ADAL" clId="{DDC23D58-17AC-4D35-A60B-909B34B5002F}" dt="2023-05-14T14:20:27.407" v="780"/>
          <ac:cxnSpMkLst>
            <pc:docMk/>
            <pc:sldMk cId="0" sldId="260"/>
            <ac:cxnSpMk id="72" creationId="{53F52500-0408-ACCE-2DEE-CE79DE2668D0}"/>
          </ac:cxnSpMkLst>
        </pc:cxnChg>
        <pc:cxnChg chg="add mod">
          <ac:chgData name="Asher A. Federico" userId="cd7a243a-c1f3-4c9b-91c6-981eb251bbbc" providerId="ADAL" clId="{DDC23D58-17AC-4D35-A60B-909B34B5002F}" dt="2023-05-14T14:21:03.691" v="788" actId="1076"/>
          <ac:cxnSpMkLst>
            <pc:docMk/>
            <pc:sldMk cId="0" sldId="260"/>
            <ac:cxnSpMk id="78" creationId="{A5C0390B-7E35-528F-6996-751B7B07043B}"/>
          </ac:cxnSpMkLst>
        </pc:cxnChg>
        <pc:cxnChg chg="add mod">
          <ac:chgData name="Asher A. Federico" userId="cd7a243a-c1f3-4c9b-91c6-981eb251bbbc" providerId="ADAL" clId="{DDC23D58-17AC-4D35-A60B-909B34B5002F}" dt="2023-05-14T14:20:45.091" v="784" actId="14100"/>
          <ac:cxnSpMkLst>
            <pc:docMk/>
            <pc:sldMk cId="0" sldId="260"/>
            <ac:cxnSpMk id="79" creationId="{99070B85-4DF7-DE9B-7D21-1AD4AA0FB75B}"/>
          </ac:cxnSpMkLst>
        </pc:cxnChg>
        <pc:cxnChg chg="add del mod">
          <ac:chgData name="Asher A. Federico" userId="cd7a243a-c1f3-4c9b-91c6-981eb251bbbc" providerId="ADAL" clId="{DDC23D58-17AC-4D35-A60B-909B34B5002F}" dt="2023-05-14T14:23:25.767" v="822" actId="478"/>
          <ac:cxnSpMkLst>
            <pc:docMk/>
            <pc:sldMk cId="0" sldId="260"/>
            <ac:cxnSpMk id="81" creationId="{365DC24D-34F3-F2C6-1861-1D209D310478}"/>
          </ac:cxnSpMkLst>
        </pc:cxnChg>
        <pc:cxnChg chg="add del mod">
          <ac:chgData name="Asher A. Federico" userId="cd7a243a-c1f3-4c9b-91c6-981eb251bbbc" providerId="ADAL" clId="{DDC23D58-17AC-4D35-A60B-909B34B5002F}" dt="2023-05-14T14:21:30.680" v="798" actId="478"/>
          <ac:cxnSpMkLst>
            <pc:docMk/>
            <pc:sldMk cId="0" sldId="260"/>
            <ac:cxnSpMk id="83" creationId="{1CDCC830-5FF8-E481-6C8A-196AF467073D}"/>
          </ac:cxnSpMkLst>
        </pc:cxnChg>
        <pc:cxnChg chg="add del mod">
          <ac:chgData name="Asher A. Federico" userId="cd7a243a-c1f3-4c9b-91c6-981eb251bbbc" providerId="ADAL" clId="{DDC23D58-17AC-4D35-A60B-909B34B5002F}" dt="2023-05-14T14:51:22.043" v="918" actId="478"/>
          <ac:cxnSpMkLst>
            <pc:docMk/>
            <pc:sldMk cId="0" sldId="260"/>
            <ac:cxnSpMk id="88" creationId="{AD386322-0D76-FDA1-99B7-9E807C8122E9}"/>
          </ac:cxnSpMkLst>
        </pc:cxnChg>
        <pc:cxnChg chg="add del mod">
          <ac:chgData name="Asher A. Federico" userId="cd7a243a-c1f3-4c9b-91c6-981eb251bbbc" providerId="ADAL" clId="{DDC23D58-17AC-4D35-A60B-909B34B5002F}" dt="2023-05-14T14:23:26.840" v="823" actId="478"/>
          <ac:cxnSpMkLst>
            <pc:docMk/>
            <pc:sldMk cId="0" sldId="260"/>
            <ac:cxnSpMk id="90" creationId="{A890502D-7B42-8BC8-4A1C-660759DB414C}"/>
          </ac:cxnSpMkLst>
        </pc:cxnChg>
        <pc:cxnChg chg="add del mod">
          <ac:chgData name="Asher A. Federico" userId="cd7a243a-c1f3-4c9b-91c6-981eb251bbbc" providerId="ADAL" clId="{DDC23D58-17AC-4D35-A60B-909B34B5002F}" dt="2023-05-14T14:22:28.856" v="811" actId="478"/>
          <ac:cxnSpMkLst>
            <pc:docMk/>
            <pc:sldMk cId="0" sldId="260"/>
            <ac:cxnSpMk id="91" creationId="{0BD6A16F-AD11-CC1E-D50A-F2F7CB565DD3}"/>
          </ac:cxnSpMkLst>
        </pc:cxnChg>
        <pc:cxnChg chg="add del mod">
          <ac:chgData name="Asher A. Federico" userId="cd7a243a-c1f3-4c9b-91c6-981eb251bbbc" providerId="ADAL" clId="{DDC23D58-17AC-4D35-A60B-909B34B5002F}" dt="2023-05-14T14:22:43.944" v="814" actId="478"/>
          <ac:cxnSpMkLst>
            <pc:docMk/>
            <pc:sldMk cId="0" sldId="260"/>
            <ac:cxnSpMk id="94" creationId="{F710A2BD-3554-9FEA-0701-4E444324D545}"/>
          </ac:cxnSpMkLst>
        </pc:cxnChg>
        <pc:cxnChg chg="add del mod">
          <ac:chgData name="Asher A. Federico" userId="cd7a243a-c1f3-4c9b-91c6-981eb251bbbc" providerId="ADAL" clId="{DDC23D58-17AC-4D35-A60B-909B34B5002F}" dt="2023-05-14T14:23:28.247" v="824" actId="478"/>
          <ac:cxnSpMkLst>
            <pc:docMk/>
            <pc:sldMk cId="0" sldId="260"/>
            <ac:cxnSpMk id="97" creationId="{771CC0FE-A760-13E8-484F-8CFA578BE006}"/>
          </ac:cxnSpMkLst>
        </pc:cxnChg>
        <pc:cxnChg chg="add del mod">
          <ac:chgData name="Asher A. Federico" userId="cd7a243a-c1f3-4c9b-91c6-981eb251bbbc" providerId="ADAL" clId="{DDC23D58-17AC-4D35-A60B-909B34B5002F}" dt="2023-05-14T14:23:47.049" v="827" actId="478"/>
          <ac:cxnSpMkLst>
            <pc:docMk/>
            <pc:sldMk cId="0" sldId="260"/>
            <ac:cxnSpMk id="104" creationId="{77CF147B-B871-7529-6354-9A5E8561E1CA}"/>
          </ac:cxnSpMkLst>
        </pc:cxnChg>
        <pc:cxnChg chg="add mod">
          <ac:chgData name="Asher A. Federico" userId="cd7a243a-c1f3-4c9b-91c6-981eb251bbbc" providerId="ADAL" clId="{DDC23D58-17AC-4D35-A60B-909B34B5002F}" dt="2023-05-14T14:23:56.633" v="836" actId="1037"/>
          <ac:cxnSpMkLst>
            <pc:docMk/>
            <pc:sldMk cId="0" sldId="260"/>
            <ac:cxnSpMk id="106" creationId="{BC95A4D6-4BFC-9AD4-86B9-501CC67F3011}"/>
          </ac:cxnSpMkLst>
        </pc:cxnChg>
        <pc:cxnChg chg="add mod">
          <ac:chgData name="Asher A. Federico" userId="cd7a243a-c1f3-4c9b-91c6-981eb251bbbc" providerId="ADAL" clId="{DDC23D58-17AC-4D35-A60B-909B34B5002F}" dt="2023-05-14T14:24:04.058" v="844" actId="1038"/>
          <ac:cxnSpMkLst>
            <pc:docMk/>
            <pc:sldMk cId="0" sldId="260"/>
            <ac:cxnSpMk id="107" creationId="{BA15EB2C-5BC8-7992-3774-BC45D93AEE18}"/>
          </ac:cxnSpMkLst>
        </pc:cxnChg>
        <pc:cxnChg chg="add mod">
          <ac:chgData name="Asher A. Federico" userId="cd7a243a-c1f3-4c9b-91c6-981eb251bbbc" providerId="ADAL" clId="{DDC23D58-17AC-4D35-A60B-909B34B5002F}" dt="2023-05-14T14:24:19.080" v="857" actId="1038"/>
          <ac:cxnSpMkLst>
            <pc:docMk/>
            <pc:sldMk cId="0" sldId="260"/>
            <ac:cxnSpMk id="109" creationId="{C4295F96-9148-821F-87C6-7255B0C78145}"/>
          </ac:cxnSpMkLst>
        </pc:cxnChg>
        <pc:cxnChg chg="add mod">
          <ac:chgData name="Asher A. Federico" userId="cd7a243a-c1f3-4c9b-91c6-981eb251bbbc" providerId="ADAL" clId="{DDC23D58-17AC-4D35-A60B-909B34B5002F}" dt="2023-05-14T14:25:07.513" v="871" actId="1038"/>
          <ac:cxnSpMkLst>
            <pc:docMk/>
            <pc:sldMk cId="0" sldId="260"/>
            <ac:cxnSpMk id="112" creationId="{21F632B8-E4FC-1579-6851-6F66D5C2C0D5}"/>
          </ac:cxnSpMkLst>
        </pc:cxnChg>
        <pc:cxnChg chg="add mod">
          <ac:chgData name="Asher A. Federico" userId="cd7a243a-c1f3-4c9b-91c6-981eb251bbbc" providerId="ADAL" clId="{DDC23D58-17AC-4D35-A60B-909B34B5002F}" dt="2023-05-14T14:51:44.991" v="944" actId="1037"/>
          <ac:cxnSpMkLst>
            <pc:docMk/>
            <pc:sldMk cId="0" sldId="260"/>
            <ac:cxnSpMk id="117" creationId="{E354DE76-D4B3-D6E7-297E-CE92C7A3235A}"/>
          </ac:cxnSpMkLst>
        </pc:cxnChg>
        <pc:cxnChg chg="add mod">
          <ac:chgData name="Asher A. Federico" userId="cd7a243a-c1f3-4c9b-91c6-981eb251bbbc" providerId="ADAL" clId="{DDC23D58-17AC-4D35-A60B-909B34B5002F}" dt="2023-05-14T14:51:53.739" v="950" actId="1037"/>
          <ac:cxnSpMkLst>
            <pc:docMk/>
            <pc:sldMk cId="0" sldId="260"/>
            <ac:cxnSpMk id="119" creationId="{AEEF2D39-0BE2-BFCD-623A-61B138426F84}"/>
          </ac:cxnSpMkLst>
        </pc:cxnChg>
      </pc:sldChg>
      <pc:sldChg chg="addSp delSp modSp mod setBg">
        <pc:chgData name="Asher A. Federico" userId="cd7a243a-c1f3-4c9b-91c6-981eb251bbbc" providerId="ADAL" clId="{DDC23D58-17AC-4D35-A60B-909B34B5002F}" dt="2023-05-14T14:56:52.064" v="965" actId="26606"/>
        <pc:sldMkLst>
          <pc:docMk/>
          <pc:sldMk cId="0" sldId="261"/>
        </pc:sldMkLst>
        <pc:spChg chg="mod">
          <ac:chgData name="Asher A. Federico" userId="cd7a243a-c1f3-4c9b-91c6-981eb251bbbc" providerId="ADAL" clId="{DDC23D58-17AC-4D35-A60B-909B34B5002F}" dt="2023-05-14T14:45:23.962" v="912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45:21.597" v="911" actId="1076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Asher A. Federico" userId="cd7a243a-c1f3-4c9b-91c6-981eb251bbbc" providerId="ADAL" clId="{DDC23D58-17AC-4D35-A60B-909B34B5002F}" dt="2023-05-14T14:44:55.229" v="904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08:50.888" v="696" actId="1076"/>
          <ac:spMkLst>
            <pc:docMk/>
            <pc:sldMk cId="0" sldId="261"/>
            <ac:spMk id="7" creationId="{00000000-0000-0000-0000-000000000000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9" creationId="{AB8C311F-7253-4AED-9701-7FC0708C41C7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1" creationId="{E2384209-CB15-4CDF-9D31-C44FD9A3F20D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3" creationId="{2633B3B5-CC90-43F0-8714-D31D1F3F0209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5" creationId="{A8D57A06-A426-446D-B02C-A2DC6B62E45E}"/>
          </ac:spMkLst>
        </pc:spChg>
        <pc:grpChg chg="add mod">
          <ac:chgData name="Asher A. Federico" userId="cd7a243a-c1f3-4c9b-91c6-981eb251bbbc" providerId="ADAL" clId="{DDC23D58-17AC-4D35-A60B-909B34B5002F}" dt="2023-05-14T14:56:52.064" v="965" actId="26606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4:45:07.181" v="905" actId="478"/>
          <ac:grpSpMkLst>
            <pc:docMk/>
            <pc:sldMk cId="0" sldId="261"/>
            <ac:grpSpMk id="6" creationId="{00000000-0000-0000-0000-000000000000}"/>
          </ac:grpSpMkLst>
        </pc:grpChg>
      </pc:sldChg>
      <pc:sldChg chg="del">
        <pc:chgData name="Asher A. Federico" userId="cd7a243a-c1f3-4c9b-91c6-981eb251bbbc" providerId="ADAL" clId="{DDC23D58-17AC-4D35-A60B-909B34B5002F}" dt="2023-05-14T14:06:47.172" v="632" actId="47"/>
        <pc:sldMkLst>
          <pc:docMk/>
          <pc:sldMk cId="0" sldId="262"/>
        </pc:sldMkLst>
      </pc:sldChg>
      <pc:sldChg chg="addSp delSp modSp mod setBg">
        <pc:chgData name="Asher A. Federico" userId="cd7a243a-c1f3-4c9b-91c6-981eb251bbbc" providerId="ADAL" clId="{DDC23D58-17AC-4D35-A60B-909B34B5002F}" dt="2023-05-14T14:57:00.002" v="966" actId="26606"/>
        <pc:sldMkLst>
          <pc:docMk/>
          <pc:sldMk cId="0" sldId="263"/>
        </pc:sldMkLst>
        <pc:spChg chg="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4" creationId="{FEF17D7A-09E4-3DC2-F13D-00475A96C9AB}"/>
          </ac:spMkLst>
        </pc:spChg>
        <pc:spChg chg="add 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5" creationId="{3A29F2CD-BD7B-77B1-9E40-A298C90AC65B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1" creationId="{AB8C311F-7253-4AED-9701-7FC0708C41C7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3" creationId="{E2384209-CB15-4CDF-9D31-C44FD9A3F20D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5" creationId="{2633B3B5-CC90-43F0-8714-D31D1F3F0209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7" creationId="{A8D57A06-A426-446D-B02C-A2DC6B62E45E}"/>
          </ac:spMkLst>
        </pc:spChg>
        <pc:picChg chg="add del mod">
          <ac:chgData name="Asher A. Federico" userId="cd7a243a-c1f3-4c9b-91c6-981eb251bbbc" providerId="ADAL" clId="{DDC23D58-17AC-4D35-A60B-909B34B5002F}" dt="2023-05-14T14:57:00.002" v="966" actId="26606"/>
          <ac:picMkLst>
            <pc:docMk/>
            <pc:sldMk cId="0" sldId="263"/>
            <ac:picMk id="2" creationId="{00000000-0000-0000-0000-000000000000}"/>
          </ac:picMkLst>
        </pc:picChg>
      </pc:sldChg>
      <pc:sldChg chg="del">
        <pc:chgData name="Asher A. Federico" userId="cd7a243a-c1f3-4c9b-91c6-981eb251bbbc" providerId="ADAL" clId="{DDC23D58-17AC-4D35-A60B-909B34B5002F}" dt="2023-05-14T14:09:13.980" v="697" actId="47"/>
        <pc:sldMkLst>
          <pc:docMk/>
          <pc:sldMk cId="0" sldId="264"/>
        </pc:sldMkLst>
      </pc:sldChg>
      <pc:sldChg chg="addSp delSp modSp mod ord setBg">
        <pc:chgData name="Asher A. Federico" userId="cd7a243a-c1f3-4c9b-91c6-981eb251bbbc" providerId="ADAL" clId="{DDC23D58-17AC-4D35-A60B-909B34B5002F}" dt="2023-05-14T14:56:39.780" v="964" actId="26606"/>
        <pc:sldMkLst>
          <pc:docMk/>
          <pc:sldMk cId="0" sldId="265"/>
        </pc:sldMkLst>
        <pc:spChg chg="mod topLvl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4" creationId="{00000000-0000-0000-0000-000000000000}"/>
          </ac:spMkLst>
        </pc:spChg>
        <pc:spChg chg="del topLvl">
          <ac:chgData name="Asher A. Federico" userId="cd7a243a-c1f3-4c9b-91c6-981eb251bbbc" providerId="ADAL" clId="{DDC23D58-17AC-4D35-A60B-909B34B5002F}" dt="2023-05-14T14:12:14.305" v="737" actId="478"/>
          <ac:spMkLst>
            <pc:docMk/>
            <pc:sldMk cId="0" sldId="265"/>
            <ac:spMk id="5" creationId="{00000000-0000-0000-0000-000000000000}"/>
          </ac:spMkLst>
        </pc:spChg>
        <pc:spChg chg="add del">
          <ac:chgData name="Asher A. Federico" userId="cd7a243a-c1f3-4c9b-91c6-981eb251bbbc" providerId="ADAL" clId="{DDC23D58-17AC-4D35-A60B-909B34B5002F}" dt="2023-05-14T14:56:35.450" v="957" actId="26606"/>
          <ac:spMkLst>
            <pc:docMk/>
            <pc:sldMk cId="0" sldId="265"/>
            <ac:spMk id="12" creationId="{BEBFA723-5A7B-472D-ABD7-1526B8D3A38B}"/>
          </ac:spMkLst>
        </pc:spChg>
        <pc:spChg chg="add del">
          <ac:chgData name="Asher A. Federico" userId="cd7a243a-c1f3-4c9b-91c6-981eb251bbbc" providerId="ADAL" clId="{DDC23D58-17AC-4D35-A60B-909B34B5002F}" dt="2023-05-14T14:56:35.450" v="957" actId="26606"/>
          <ac:spMkLst>
            <pc:docMk/>
            <pc:sldMk cId="0" sldId="265"/>
            <ac:spMk id="14" creationId="{A6B27065-399A-4CF7-BF70-CF79B9848FC1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18" creationId="{85149191-5F60-4A28-AAFF-039F96B0F3EC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0" creationId="{F8260ED5-17F7-4158-B241-D51DD4CF1B7E}"/>
          </ac:spMkLst>
        </pc:spChg>
        <pc:spChg chg="add del">
          <ac:chgData name="Asher A. Federico" userId="cd7a243a-c1f3-4c9b-91c6-981eb251bbbc" providerId="ADAL" clId="{DDC23D58-17AC-4D35-A60B-909B34B5002F}" dt="2023-05-14T14:56:36.098" v="959" actId="26606"/>
          <ac:spMkLst>
            <pc:docMk/>
            <pc:sldMk cId="0" sldId="265"/>
            <ac:spMk id="21" creationId="{D12DDE76-C203-4047-9998-63900085B5E8}"/>
          </ac:spMkLst>
        </pc:spChg>
        <pc:spChg chg="add del">
          <ac:chgData name="Asher A. Federico" userId="cd7a243a-c1f3-4c9b-91c6-981eb251bbbc" providerId="ADAL" clId="{DDC23D58-17AC-4D35-A60B-909B34B5002F}" dt="2023-05-14T14:56:37.197" v="961" actId="26606"/>
          <ac:spMkLst>
            <pc:docMk/>
            <pc:sldMk cId="0" sldId="265"/>
            <ac:spMk id="23" creationId="{6753252F-4873-4F63-801D-CC719279A7D5}"/>
          </ac:spMkLst>
        </pc:spChg>
        <pc:spChg chg="add del">
          <ac:chgData name="Asher A. Federico" userId="cd7a243a-c1f3-4c9b-91c6-981eb251bbbc" providerId="ADAL" clId="{DDC23D58-17AC-4D35-A60B-909B34B5002F}" dt="2023-05-14T14:56:37.197" v="961" actId="26606"/>
          <ac:spMkLst>
            <pc:docMk/>
            <pc:sldMk cId="0" sldId="265"/>
            <ac:spMk id="24" creationId="{047C8CCB-F95D-4249-92DD-651249D3535A}"/>
          </ac:spMkLst>
        </pc:spChg>
        <pc:spChg chg="add del">
          <ac:chgData name="Asher A. Federico" userId="cd7a243a-c1f3-4c9b-91c6-981eb251bbbc" providerId="ADAL" clId="{DDC23D58-17AC-4D35-A60B-909B34B5002F}" dt="2023-05-14T14:56:39.770" v="963" actId="26606"/>
          <ac:spMkLst>
            <pc:docMk/>
            <pc:sldMk cId="0" sldId="265"/>
            <ac:spMk id="26" creationId="{D4771268-CB57-404A-9271-370EB28F6090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8" creationId="{A8384FB5-9ADC-4DDC-881B-597D56F5B15D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9" creationId="{91E5A9A7-95C6-4F4F-B00E-C82E07FE62EF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30" creationId="{D07DD2DE-F619-49DD-B5E7-03A290FF4ED1}"/>
          </ac:spMkLst>
        </pc:spChg>
        <pc:grpChg chg="del">
          <ac:chgData name="Asher A. Federico" userId="cd7a243a-c1f3-4c9b-91c6-981eb251bbbc" providerId="ADAL" clId="{DDC23D58-17AC-4D35-A60B-909B34B5002F}" dt="2023-05-14T14:12:14.305" v="737" actId="478"/>
          <ac:grpSpMkLst>
            <pc:docMk/>
            <pc:sldMk cId="0" sldId="265"/>
            <ac:grpSpMk id="3" creationId="{00000000-0000-0000-0000-000000000000}"/>
          </ac:grpSpMkLst>
        </pc:grpChg>
        <pc:grpChg chg="add del">
          <ac:chgData name="Asher A. Federico" userId="cd7a243a-c1f3-4c9b-91c6-981eb251bbbc" providerId="ADAL" clId="{DDC23D58-17AC-4D35-A60B-909B34B5002F}" dt="2023-05-14T14:56:35.450" v="957" actId="26606"/>
          <ac:grpSpMkLst>
            <pc:docMk/>
            <pc:sldMk cId="0" sldId="265"/>
            <ac:grpSpMk id="16" creationId="{CF22986C-DDF7-4109-9D6A-006800D6B041}"/>
          </ac:grpSpMkLst>
        </pc:grpChg>
        <pc:graphicFrameChg chg="del">
          <ac:chgData name="Asher A. Federico" userId="cd7a243a-c1f3-4c9b-91c6-981eb251bbbc" providerId="ADAL" clId="{DDC23D58-17AC-4D35-A60B-909B34B5002F}" dt="2023-05-14T14:12:04.682" v="727" actId="478"/>
          <ac:graphicFrameMkLst>
            <pc:docMk/>
            <pc:sldMk cId="0" sldId="265"/>
            <ac:graphicFrameMk id="2" creationId="{00000000-0000-0000-0000-000000000000}"/>
          </ac:graphicFrameMkLst>
        </pc:graphicFrameChg>
        <pc:picChg chg="add mod">
          <ac:chgData name="Asher A. Federico" userId="cd7a243a-c1f3-4c9b-91c6-981eb251bbbc" providerId="ADAL" clId="{DDC23D58-17AC-4D35-A60B-909B34B5002F}" dt="2023-05-14T14:56:39.780" v="964" actId="26606"/>
          <ac:picMkLst>
            <pc:docMk/>
            <pc:sldMk cId="0" sldId="265"/>
            <ac:picMk id="7" creationId="{DD566F6D-0519-C68F-A21E-5D4E8AEDD43C}"/>
          </ac:picMkLst>
        </pc:picChg>
      </pc:sldChg>
      <pc:sldChg chg="del">
        <pc:chgData name="Asher A. Federico" userId="cd7a243a-c1f3-4c9b-91c6-981eb251bbbc" providerId="ADAL" clId="{DDC23D58-17AC-4D35-A60B-909B34B5002F}" dt="2023-05-14T14:09:43.007" v="708" actId="47"/>
        <pc:sldMkLst>
          <pc:docMk/>
          <pc:sldMk cId="2573834672" sldId="266"/>
        </pc:sldMkLst>
      </pc:sldChg>
      <pc:sldChg chg="addSp delSp modSp add mod setBg addAnim delAnim delDesignElem">
        <pc:chgData name="Asher A. Federico" userId="cd7a243a-c1f3-4c9b-91c6-981eb251bbbc" providerId="ADAL" clId="{DDC23D58-17AC-4D35-A60B-909B34B5002F}" dt="2023-05-14T14:59:30.518" v="991" actId="26606"/>
        <pc:sldMkLst>
          <pc:docMk/>
          <pc:sldMk cId="2573834672" sldId="266"/>
        </pc:sldMkLst>
        <pc:spChg chg="mo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3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4:58:50.712" v="979" actId="478"/>
          <ac:spMkLst>
            <pc:docMk/>
            <pc:sldMk cId="2573834672" sldId="266"/>
            <ac:spMk id="4" creationId="{FEF17D7A-09E4-3DC2-F13D-00475A96C9AB}"/>
          </ac:spMkLst>
        </pc:spChg>
        <pc:spChg chg="del mod">
          <ac:chgData name="Asher A. Federico" userId="cd7a243a-c1f3-4c9b-91c6-981eb251bbbc" providerId="ADAL" clId="{DDC23D58-17AC-4D35-A60B-909B34B5002F}" dt="2023-05-14T14:58:52.263" v="981" actId="478"/>
          <ac:spMkLst>
            <pc:docMk/>
            <pc:sldMk cId="2573834672" sldId="266"/>
            <ac:spMk id="5" creationId="{3A29F2CD-BD7B-77B1-9E40-A298C90AC65B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0" creationId="{A8384FB5-9ADC-4DDC-881B-597D56F5B15D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1" creationId="{AB8C311F-7253-4AED-9701-7FC0708C41C7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2" creationId="{91E5A9A7-95C6-4F4F-B00E-C82E07FE62EF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3" creationId="{E2384209-CB15-4CDF-9D31-C44FD9A3F20D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4" creationId="{D07DD2DE-F619-49DD-B5E7-03A290FF4ED1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5" creationId="{2633B3B5-CC90-43F0-8714-D31D1F3F0209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6" creationId="{85149191-5F60-4A28-AAFF-039F96B0F3EC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7" creationId="{A8D57A06-A426-446D-B02C-A2DC6B62E45E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8" creationId="{F8260ED5-17F7-4158-B241-D51DD4CF1B7E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0" creationId="{767334AB-16BD-4EC7-8C6B-4B5171600933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1" creationId="{A4E37431-20F0-4DD6-84A9-ED2B644943A2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2" creationId="{0AE98B72-66C6-4AB4-AF0D-BA830DE86393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3" creationId="{407EAFC6-733F-403D-BB4D-05A3A28742F1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4" creationId="{17A36730-4CB0-4F61-AD11-A44C9765833F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5" creationId="{C69C79E1-F916-4929-A4F3-DE763D4BFA57}"/>
          </ac:spMkLst>
        </pc:spChg>
        <pc:picChg chg="del">
          <ac:chgData name="Asher A. Federico" userId="cd7a243a-c1f3-4c9b-91c6-981eb251bbbc" providerId="ADAL" clId="{DDC23D58-17AC-4D35-A60B-909B34B5002F}" dt="2023-05-14T14:59:15.111" v="986" actId="478"/>
          <ac:picMkLst>
            <pc:docMk/>
            <pc:sldMk cId="2573834672" sldId="266"/>
            <ac:picMk id="2" creationId="{00000000-0000-0000-0000-000000000000}"/>
          </ac:picMkLst>
        </pc:picChg>
        <pc:picChg chg="add del">
          <ac:chgData name="Asher A. Federico" userId="cd7a243a-c1f3-4c9b-91c6-981eb251bbbc" providerId="ADAL" clId="{DDC23D58-17AC-4D35-A60B-909B34B5002F}" dt="2023-05-14T14:59:30.484" v="990" actId="26606"/>
          <ac:picMkLst>
            <pc:docMk/>
            <pc:sldMk cId="2573834672" sldId="266"/>
            <ac:picMk id="7" creationId="{7D2460D2-7C68-11D9-CE21-9B38BC78E088}"/>
          </ac:picMkLst>
        </pc:picChg>
        <pc:picChg chg="add">
          <ac:chgData name="Asher A. Federico" userId="cd7a243a-c1f3-4c9b-91c6-981eb251bbbc" providerId="ADAL" clId="{DDC23D58-17AC-4D35-A60B-909B34B5002F}" dt="2023-05-14T14:59:30.518" v="991" actId="26606"/>
          <ac:picMkLst>
            <pc:docMk/>
            <pc:sldMk cId="2573834672" sldId="266"/>
            <ac:picMk id="26" creationId="{3D372C98-9694-1C25-B4E7-87B0B83C182A}"/>
          </ac:picMkLst>
        </pc:picChg>
      </pc:sldChg>
      <pc:sldChg chg="del">
        <pc:chgData name="Asher A. Federico" userId="cd7a243a-c1f3-4c9b-91c6-981eb251bbbc" providerId="ADAL" clId="{DDC23D58-17AC-4D35-A60B-909B34B5002F}" dt="2023-05-14T14:09:39.899" v="707" actId="47"/>
        <pc:sldMkLst>
          <pc:docMk/>
          <pc:sldMk cId="0" sldId="267"/>
        </pc:sldMkLst>
      </pc:sldChg>
      <pc:sldChg chg="delSp add del setBg delDesignElem">
        <pc:chgData name="Asher A. Federico" userId="cd7a243a-c1f3-4c9b-91c6-981eb251bbbc" providerId="ADAL" clId="{DDC23D58-17AC-4D35-A60B-909B34B5002F}" dt="2023-05-14T14:59:08.210" v="984" actId="47"/>
        <pc:sldMkLst>
          <pc:docMk/>
          <pc:sldMk cId="388351934" sldId="267"/>
        </pc:sldMkLst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9" creationId="{AB8C311F-7253-4AED-9701-7FC0708C41C7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1" creationId="{E2384209-CB15-4CDF-9D31-C44FD9A3F20D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3" creationId="{2633B3B5-CC90-43F0-8714-D31D1F3F0209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5" creationId="{A8D57A06-A426-446D-B02C-A2DC6B62E45E}"/>
          </ac:spMkLst>
        </pc:spChg>
      </pc:sldChg>
      <pc:sldChg chg="del">
        <pc:chgData name="Asher A. Federico" userId="cd7a243a-c1f3-4c9b-91c6-981eb251bbbc" providerId="ADAL" clId="{DDC23D58-17AC-4D35-A60B-909B34B5002F}" dt="2023-05-14T14:09:38.372" v="706" actId="47"/>
        <pc:sldMkLst>
          <pc:docMk/>
          <pc:sldMk cId="0" sldId="268"/>
        </pc:sldMkLst>
      </pc:sldChg>
      <pc:sldChg chg="del">
        <pc:chgData name="Asher A. Federico" userId="cd7a243a-c1f3-4c9b-91c6-981eb251bbbc" providerId="ADAL" clId="{DDC23D58-17AC-4D35-A60B-909B34B5002F}" dt="2023-05-14T14:09:37.375" v="705" actId="47"/>
        <pc:sldMkLst>
          <pc:docMk/>
          <pc:sldMk cId="0" sldId="269"/>
        </pc:sldMkLst>
      </pc:sldChg>
      <pc:sldChg chg="del">
        <pc:chgData name="Asher A. Federico" userId="cd7a243a-c1f3-4c9b-91c6-981eb251bbbc" providerId="ADAL" clId="{DDC23D58-17AC-4D35-A60B-909B34B5002F}" dt="2023-05-14T14:09:36.377" v="704" actId="47"/>
        <pc:sldMkLst>
          <pc:docMk/>
          <pc:sldMk cId="0" sldId="270"/>
        </pc:sldMkLst>
      </pc:sldChg>
      <pc:sldChg chg="del">
        <pc:chgData name="Asher A. Federico" userId="cd7a243a-c1f3-4c9b-91c6-981eb251bbbc" providerId="ADAL" clId="{DDC23D58-17AC-4D35-A60B-909B34B5002F}" dt="2023-05-14T14:09:35.314" v="703" actId="47"/>
        <pc:sldMkLst>
          <pc:docMk/>
          <pc:sldMk cId="0" sldId="271"/>
        </pc:sldMkLst>
      </pc:sldChg>
      <pc:sldChg chg="del">
        <pc:chgData name="Asher A. Federico" userId="cd7a243a-c1f3-4c9b-91c6-981eb251bbbc" providerId="ADAL" clId="{DDC23D58-17AC-4D35-A60B-909B34B5002F}" dt="2023-05-14T14:09:34.204" v="702" actId="47"/>
        <pc:sldMkLst>
          <pc:docMk/>
          <pc:sldMk cId="0" sldId="272"/>
        </pc:sldMkLst>
      </pc:sldChg>
      <pc:sldChg chg="del ord">
        <pc:chgData name="Asher A. Federico" userId="cd7a243a-c1f3-4c9b-91c6-981eb251bbbc" providerId="ADAL" clId="{DDC23D58-17AC-4D35-A60B-909B34B5002F}" dt="2023-05-14T14:11:46.414" v="724" actId="47"/>
        <pc:sldMkLst>
          <pc:docMk/>
          <pc:sldMk cId="0" sldId="273"/>
        </pc:sldMkLst>
      </pc:sldChg>
      <pc:sldChg chg="del">
        <pc:chgData name="Asher A. Federico" userId="cd7a243a-c1f3-4c9b-91c6-981eb251bbbc" providerId="ADAL" clId="{DDC23D58-17AC-4D35-A60B-909B34B5002F}" dt="2023-05-14T14:09:29.372" v="701" actId="47"/>
        <pc:sldMkLst>
          <pc:docMk/>
          <pc:sldMk cId="0" sldId="274"/>
        </pc:sldMkLst>
      </pc:sldChg>
      <pc:sldChg chg="del">
        <pc:chgData name="Asher A. Federico" userId="cd7a243a-c1f3-4c9b-91c6-981eb251bbbc" providerId="ADAL" clId="{DDC23D58-17AC-4D35-A60B-909B34B5002F}" dt="2023-05-14T14:09:27.511" v="700" actId="47"/>
        <pc:sldMkLst>
          <pc:docMk/>
          <pc:sldMk cId="0" sldId="275"/>
        </pc:sldMkLst>
      </pc:sldChg>
      <pc:sldChg chg="del">
        <pc:chgData name="Asher A. Federico" userId="cd7a243a-c1f3-4c9b-91c6-981eb251bbbc" providerId="ADAL" clId="{DDC23D58-17AC-4D35-A60B-909B34B5002F}" dt="2023-05-14T14:09:25.958" v="699" actId="47"/>
        <pc:sldMkLst>
          <pc:docMk/>
          <pc:sldMk cId="0" sldId="276"/>
        </pc:sldMkLst>
      </pc:sldChg>
      <pc:sldChg chg="del">
        <pc:chgData name="Asher A. Federico" userId="cd7a243a-c1f3-4c9b-91c6-981eb251bbbc" providerId="ADAL" clId="{DDC23D58-17AC-4D35-A60B-909B34B5002F}" dt="2023-05-14T14:09:24.838" v="698" actId="47"/>
        <pc:sldMkLst>
          <pc:docMk/>
          <pc:sldMk cId="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129215"/>
            <a:ext cx="12484284" cy="4517102"/>
            <a:chOff x="0" y="-260020"/>
            <a:chExt cx="16645712" cy="6022803"/>
          </a:xfrm>
        </p:grpSpPr>
        <p:sp>
          <p:nvSpPr>
            <p:cNvPr id="3" name="TextBox 3"/>
            <p:cNvSpPr txBox="1"/>
            <p:nvPr/>
          </p:nvSpPr>
          <p:spPr>
            <a:xfrm>
              <a:off x="0" y="1368999"/>
              <a:ext cx="10956112" cy="2735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7B4A7"/>
                  </a:solidFill>
                  <a:latin typeface="Clear Sans Bold Bold"/>
                </a:rPr>
                <a:t>Mini Project 1 </a:t>
              </a:r>
            </a:p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7B4A7"/>
                  </a:solidFill>
                  <a:latin typeface="Clear Sans Bold Bold"/>
                </a:rPr>
                <a:t>Proposal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689600" y="5181427"/>
              <a:ext cx="10956112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Samgyup</a:t>
              </a:r>
              <a:r>
                <a:rPr lang="en-US" sz="3500" dirty="0">
                  <a:solidFill>
                    <a:srgbClr val="94DDDE"/>
                  </a:solidFill>
                  <a:latin typeface="Clear Sans Regular"/>
                </a:rPr>
                <a:t> </a:t>
              </a: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sa</a:t>
              </a:r>
              <a:r>
                <a:rPr lang="en-US" sz="3500" dirty="0">
                  <a:solidFill>
                    <a:srgbClr val="94DDDE"/>
                  </a:solidFill>
                  <a:latin typeface="Clear Sans Regular"/>
                </a:rPr>
                <a:t> </a:t>
              </a: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Dagat</a:t>
              </a:r>
              <a:endParaRPr lang="en-US" sz="3500" dirty="0">
                <a:solidFill>
                  <a:srgbClr val="94DDDE"/>
                </a:solidFill>
                <a:latin typeface="Clear Sans Regula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60020"/>
              <a:ext cx="10956112" cy="75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94DDDE"/>
                  </a:solidFill>
                  <a:latin typeface="Clear Sans Regular"/>
                </a:rPr>
                <a:t>Asher A. Federico Jr.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9758" y="1817226"/>
            <a:ext cx="6060519" cy="6652549"/>
            <a:chOff x="0" y="0"/>
            <a:chExt cx="8080692" cy="8870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166060" cy="683012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428290" y="1054304"/>
              <a:ext cx="5166060" cy="683012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914631" y="2039937"/>
              <a:ext cx="5166060" cy="6830128"/>
            </a:xfrm>
            <a:prstGeom prst="rect">
              <a:avLst/>
            </a:prstGeom>
          </p:spPr>
        </p:pic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43954"/>
              </p:ext>
            </p:extLst>
          </p:nvPr>
        </p:nvGraphicFramePr>
        <p:xfrm>
          <a:off x="8627676" y="1028700"/>
          <a:ext cx="8900153" cy="11285602"/>
        </p:xfrm>
        <a:graphic>
          <a:graphicData uri="http://schemas.openxmlformats.org/drawingml/2006/table">
            <a:tbl>
              <a:tblPr/>
              <a:tblGrid>
                <a:gridCol w="890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4657">
                <a:tc>
                  <a:txBody>
                    <a:bodyPr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dirty="0">
                          <a:solidFill>
                            <a:srgbClr val="F7B4A7"/>
                          </a:solidFill>
                          <a:latin typeface="Clear Sans Bold Bold"/>
                        </a:rPr>
                        <a:t>Problem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486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ts val="406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900" kern="1200" dirty="0">
                          <a:solidFill>
                            <a:srgbClr val="94DDDE"/>
                          </a:solidFill>
                          <a:latin typeface="Clear Sans Regular"/>
                          <a:ea typeface="+mn-ea"/>
                          <a:cs typeface="+mn-cs"/>
                        </a:rPr>
                        <a:t>The restaurant is located away from the city and people are way too unfamiliar with the place as well as with the food and services being offered.</a:t>
                      </a:r>
                    </a:p>
                    <a:p>
                      <a:pPr marL="0" indent="0" algn="l">
                        <a:lnSpc>
                          <a:spcPts val="406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sz="2900" kern="1200" dirty="0">
                        <a:solidFill>
                          <a:srgbClr val="94DDDE"/>
                        </a:solidFill>
                        <a:latin typeface="Clear Sans Regular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67">
                <a:tc>
                  <a:txBody>
                    <a:bodyPr/>
                    <a:lstStyle/>
                    <a:p>
                      <a:pPr marL="313056" lvl="1" indent="0" algn="l">
                        <a:lnSpc>
                          <a:spcPts val="4060"/>
                        </a:lnSpc>
                        <a:buFont typeface="Arial"/>
                        <a:buNone/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  <a:hlinkClick r:id="" action="ppaction://noaction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76152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642563"/>
            <a:ext cx="9768230" cy="2818376"/>
            <a:chOff x="0" y="85725"/>
            <a:chExt cx="13024306" cy="3757836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3024306" cy="1145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 dirty="0">
                  <a:solidFill>
                    <a:srgbClr val="31356E"/>
                  </a:solidFill>
                  <a:latin typeface="Clear Sans Bold"/>
                </a:rPr>
                <a:t>Solution: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8591" y="1794709"/>
              <a:ext cx="12478551" cy="2048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To promote and market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samgyup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sa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dagat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in Leyte</a:t>
              </a:r>
            </a:p>
            <a:p>
              <a:pPr>
                <a:lnSpc>
                  <a:spcPts val="4060"/>
                </a:lnSpc>
              </a:pPr>
              <a:endParaRPr lang="en-US" sz="2900" dirty="0">
                <a:solidFill>
                  <a:srgbClr val="2B4B82"/>
                </a:solidFill>
                <a:latin typeface="Clear Sans Regular"/>
              </a:endParaRPr>
            </a:p>
            <a:p>
              <a:pPr>
                <a:lnSpc>
                  <a:spcPts val="4060"/>
                </a:lnSpc>
              </a:pP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To provide information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03298" y="3371020"/>
            <a:ext cx="900712" cy="884024"/>
            <a:chOff x="0" y="0"/>
            <a:chExt cx="825825" cy="8105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u="none" spc="752" dirty="0">
                <a:solidFill>
                  <a:srgbClr val="2B4B82"/>
                </a:solidFill>
                <a:latin typeface="Clear Sans Bold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98471" y="3371020"/>
            <a:ext cx="900712" cy="884024"/>
            <a:chOff x="0" y="0"/>
            <a:chExt cx="825825" cy="81052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24631" y="623373"/>
            <a:ext cx="16135350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399" dirty="0">
                <a:solidFill>
                  <a:srgbClr val="2B4B82"/>
                </a:solidFill>
                <a:latin typeface="Clear Sans Bold Bold"/>
              </a:rPr>
              <a:t>Sitemap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8305800" y="3371020"/>
            <a:ext cx="900712" cy="884024"/>
            <a:chOff x="0" y="0"/>
            <a:chExt cx="825825" cy="81052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088817" y="3371020"/>
            <a:ext cx="900712" cy="884024"/>
            <a:chOff x="0" y="0"/>
            <a:chExt cx="825825" cy="81052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5408634" y="1487689"/>
            <a:ext cx="10976068" cy="2767355"/>
            <a:chOff x="-9237671" y="-1726746"/>
            <a:chExt cx="10063496" cy="253727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-9237671" y="-1726746"/>
              <a:ext cx="6846729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 dirty="0">
                  <a:solidFill>
                    <a:srgbClr val="2B4B82"/>
                  </a:solidFill>
                  <a:latin typeface="Clear Sans Bold"/>
                </a:rPr>
                <a:t>SAMGYUP SA DAGAT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14EBAC-C8B7-33B0-6B47-B01CB997CA7B}"/>
              </a:ext>
            </a:extLst>
          </p:cNvPr>
          <p:cNvSpPr/>
          <p:nvPr/>
        </p:nvSpPr>
        <p:spPr>
          <a:xfrm>
            <a:off x="8439068" y="3238814"/>
            <a:ext cx="182880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Homepage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BC02FE0-7641-5381-1548-89C2645BC67C}"/>
              </a:ext>
            </a:extLst>
          </p:cNvPr>
          <p:cNvSpPr/>
          <p:nvPr/>
        </p:nvSpPr>
        <p:spPr>
          <a:xfrm>
            <a:off x="5056183" y="4946950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Home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173CD07-4B19-D73E-33C2-71FC7B6A3782}"/>
              </a:ext>
            </a:extLst>
          </p:cNvPr>
          <p:cNvSpPr/>
          <p:nvPr/>
        </p:nvSpPr>
        <p:spPr>
          <a:xfrm>
            <a:off x="7160938" y="4957838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Menu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54E8860-C04C-DBBD-E003-173B0ED654EA}"/>
              </a:ext>
            </a:extLst>
          </p:cNvPr>
          <p:cNvSpPr/>
          <p:nvPr/>
        </p:nvSpPr>
        <p:spPr>
          <a:xfrm>
            <a:off x="9580149" y="4946950"/>
            <a:ext cx="18288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Order Now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791A1F-6644-6416-C940-C9C803C980DF}"/>
              </a:ext>
            </a:extLst>
          </p:cNvPr>
          <p:cNvSpPr/>
          <p:nvPr/>
        </p:nvSpPr>
        <p:spPr>
          <a:xfrm>
            <a:off x="12709092" y="4957838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About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940C0D-D653-C073-209D-3C778800DDD8}"/>
              </a:ext>
            </a:extLst>
          </p:cNvPr>
          <p:cNvSpPr/>
          <p:nvPr/>
        </p:nvSpPr>
        <p:spPr>
          <a:xfrm>
            <a:off x="12634768" y="6347075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Contact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D6F04-4E48-E66D-6E5B-32B42292F4A7}"/>
              </a:ext>
            </a:extLst>
          </p:cNvPr>
          <p:cNvSpPr/>
          <p:nvPr/>
        </p:nvSpPr>
        <p:spPr>
          <a:xfrm>
            <a:off x="12555995" y="7199029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Gallery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B171CA6-0355-BD37-FFA8-F3A60D3D26F6}"/>
              </a:ext>
            </a:extLst>
          </p:cNvPr>
          <p:cNvSpPr/>
          <p:nvPr/>
        </p:nvSpPr>
        <p:spPr>
          <a:xfrm>
            <a:off x="12313446" y="8173250"/>
            <a:ext cx="1934292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Testimonials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0E1D2A0-A07B-4AE3-233A-A17E075DAA5C}"/>
              </a:ext>
            </a:extLst>
          </p:cNvPr>
          <p:cNvSpPr/>
          <p:nvPr/>
        </p:nvSpPr>
        <p:spPr>
          <a:xfrm>
            <a:off x="9734686" y="6309468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Menu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020305B-4965-243D-1E5B-4067845920AE}"/>
              </a:ext>
            </a:extLst>
          </p:cNvPr>
          <p:cNvSpPr/>
          <p:nvPr/>
        </p:nvSpPr>
        <p:spPr>
          <a:xfrm>
            <a:off x="7051121" y="6292921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Pork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7F71B56-2CF2-9D6F-8A03-70FC734E31A8}"/>
              </a:ext>
            </a:extLst>
          </p:cNvPr>
          <p:cNvSpPr/>
          <p:nvPr/>
        </p:nvSpPr>
        <p:spPr>
          <a:xfrm>
            <a:off x="7051120" y="7099036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Beef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578D4AF-6561-BEE0-E7DE-A3E6041C5A48}"/>
              </a:ext>
            </a:extLst>
          </p:cNvPr>
          <p:cNvSpPr/>
          <p:nvPr/>
        </p:nvSpPr>
        <p:spPr>
          <a:xfrm>
            <a:off x="7026962" y="7845616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Sides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43C141B-A114-69AC-C210-5B580869B0F4}"/>
              </a:ext>
            </a:extLst>
          </p:cNvPr>
          <p:cNvSpPr/>
          <p:nvPr/>
        </p:nvSpPr>
        <p:spPr>
          <a:xfrm>
            <a:off x="12120567" y="9025204"/>
            <a:ext cx="2391306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Announcement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6519461-8ECD-9C77-90C7-F49BB5325874}"/>
              </a:ext>
            </a:extLst>
          </p:cNvPr>
          <p:cNvSpPr/>
          <p:nvPr/>
        </p:nvSpPr>
        <p:spPr>
          <a:xfrm>
            <a:off x="9741312" y="7249446"/>
            <a:ext cx="1519727" cy="767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Pick up/ Deliver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06F948-0A7E-AFD6-AD79-2212164564A3}"/>
              </a:ext>
            </a:extLst>
          </p:cNvPr>
          <p:cNvCxnSpPr>
            <a:cxnSpLocks/>
          </p:cNvCxnSpPr>
          <p:nvPr/>
        </p:nvCxnSpPr>
        <p:spPr>
          <a:xfrm>
            <a:off x="5562600" y="4381500"/>
            <a:ext cx="76962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19EEAD-9F8A-98D7-4B43-3101D5FF345E}"/>
              </a:ext>
            </a:extLst>
          </p:cNvPr>
          <p:cNvCxnSpPr/>
          <p:nvPr/>
        </p:nvCxnSpPr>
        <p:spPr>
          <a:xfrm>
            <a:off x="55626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99B51D-9EC9-38DE-0D3D-6754CAC6092E}"/>
              </a:ext>
            </a:extLst>
          </p:cNvPr>
          <p:cNvCxnSpPr/>
          <p:nvPr/>
        </p:nvCxnSpPr>
        <p:spPr>
          <a:xfrm>
            <a:off x="77724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B78765-29F7-8AC8-179F-EA2E6F4DD90B}"/>
              </a:ext>
            </a:extLst>
          </p:cNvPr>
          <p:cNvCxnSpPr/>
          <p:nvPr/>
        </p:nvCxnSpPr>
        <p:spPr>
          <a:xfrm>
            <a:off x="10439400" y="4392388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4306CE-B14E-93B9-9715-567C9935995A}"/>
              </a:ext>
            </a:extLst>
          </p:cNvPr>
          <p:cNvCxnSpPr/>
          <p:nvPr/>
        </p:nvCxnSpPr>
        <p:spPr>
          <a:xfrm>
            <a:off x="132588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9080CA-3054-8714-2446-39AE5FDDE146}"/>
              </a:ext>
            </a:extLst>
          </p:cNvPr>
          <p:cNvCxnSpPr>
            <a:cxnSpLocks/>
          </p:cNvCxnSpPr>
          <p:nvPr/>
        </p:nvCxnSpPr>
        <p:spPr>
          <a:xfrm>
            <a:off x="7772400" y="5541310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E82A3A-3847-81BD-4849-18514B494F38}"/>
              </a:ext>
            </a:extLst>
          </p:cNvPr>
          <p:cNvCxnSpPr>
            <a:cxnSpLocks/>
          </p:cNvCxnSpPr>
          <p:nvPr/>
        </p:nvCxnSpPr>
        <p:spPr>
          <a:xfrm>
            <a:off x="10465904" y="5552198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902F97-4FF7-20F5-839A-3E33F5E3B2BF}"/>
              </a:ext>
            </a:extLst>
          </p:cNvPr>
          <p:cNvCxnSpPr>
            <a:cxnSpLocks/>
          </p:cNvCxnSpPr>
          <p:nvPr/>
        </p:nvCxnSpPr>
        <p:spPr>
          <a:xfrm>
            <a:off x="13262113" y="5552198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0390B-7E35-528F-6996-751B7B07043B}"/>
              </a:ext>
            </a:extLst>
          </p:cNvPr>
          <p:cNvCxnSpPr>
            <a:cxnSpLocks/>
          </p:cNvCxnSpPr>
          <p:nvPr/>
        </p:nvCxnSpPr>
        <p:spPr>
          <a:xfrm flipH="1">
            <a:off x="7772399" y="6627132"/>
            <a:ext cx="1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070B85-4DF7-DE9B-7D21-1AD4AA0FB75B}"/>
              </a:ext>
            </a:extLst>
          </p:cNvPr>
          <p:cNvCxnSpPr>
            <a:cxnSpLocks/>
          </p:cNvCxnSpPr>
          <p:nvPr/>
        </p:nvCxnSpPr>
        <p:spPr>
          <a:xfrm>
            <a:off x="10462591" y="6659989"/>
            <a:ext cx="0" cy="61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95A4D6-4BFC-9AD4-86B9-501CC67F3011}"/>
              </a:ext>
            </a:extLst>
          </p:cNvPr>
          <p:cNvCxnSpPr/>
          <p:nvPr/>
        </p:nvCxnSpPr>
        <p:spPr>
          <a:xfrm>
            <a:off x="13258800" y="6690715"/>
            <a:ext cx="0" cy="50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15EB2C-5BC8-7992-3774-BC45D93AEE18}"/>
              </a:ext>
            </a:extLst>
          </p:cNvPr>
          <p:cNvCxnSpPr>
            <a:cxnSpLocks/>
          </p:cNvCxnSpPr>
          <p:nvPr/>
        </p:nvCxnSpPr>
        <p:spPr>
          <a:xfrm>
            <a:off x="13258800" y="7509122"/>
            <a:ext cx="0" cy="66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4295F96-9148-821F-87C6-7255B0C78145}"/>
              </a:ext>
            </a:extLst>
          </p:cNvPr>
          <p:cNvCxnSpPr>
            <a:cxnSpLocks/>
          </p:cNvCxnSpPr>
          <p:nvPr/>
        </p:nvCxnSpPr>
        <p:spPr>
          <a:xfrm>
            <a:off x="13258800" y="8516890"/>
            <a:ext cx="0" cy="50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F632B8-E4FC-1579-6851-6F66D5C2C0D5}"/>
              </a:ext>
            </a:extLst>
          </p:cNvPr>
          <p:cNvCxnSpPr>
            <a:cxnSpLocks/>
          </p:cNvCxnSpPr>
          <p:nvPr/>
        </p:nvCxnSpPr>
        <p:spPr>
          <a:xfrm>
            <a:off x="9372600" y="3970334"/>
            <a:ext cx="0" cy="4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4AE4235-FEF9-6B7E-69C2-7EF4151FCBE2}"/>
              </a:ext>
            </a:extLst>
          </p:cNvPr>
          <p:cNvSpPr/>
          <p:nvPr/>
        </p:nvSpPr>
        <p:spPr>
          <a:xfrm>
            <a:off x="7012535" y="8651731"/>
            <a:ext cx="1598064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Beverages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4DE76-D4B3-D6E7-297E-CE92C7A3235A}"/>
              </a:ext>
            </a:extLst>
          </p:cNvPr>
          <p:cNvCxnSpPr/>
          <p:nvPr/>
        </p:nvCxnSpPr>
        <p:spPr>
          <a:xfrm>
            <a:off x="7772400" y="7429500"/>
            <a:ext cx="0" cy="40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EEF2D39-0BE2-BFCD-623A-61B138426F84}"/>
              </a:ext>
            </a:extLst>
          </p:cNvPr>
          <p:cNvCxnSpPr/>
          <p:nvPr/>
        </p:nvCxnSpPr>
        <p:spPr>
          <a:xfrm>
            <a:off x="7772400" y="8191500"/>
            <a:ext cx="0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26309" y="2126307"/>
            <a:ext cx="10313727" cy="606111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7743" y="3990710"/>
            <a:ext cx="6533391" cy="605790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128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21033" y="1801968"/>
            <a:ext cx="7212453" cy="6132999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990061" y="4150659"/>
            <a:ext cx="4321242" cy="4607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DD566F6D-0519-C68F-A21E-5D4E8AEDD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2" y="916437"/>
            <a:ext cx="10838622" cy="8454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685800" y="2305038"/>
            <a:ext cx="16916400" cy="5676924"/>
            <a:chOff x="4622592" y="-633356"/>
            <a:chExt cx="15849599" cy="5318918"/>
          </a:xfrm>
        </p:grpSpPr>
        <p:sp>
          <p:nvSpPr>
            <p:cNvPr id="3" name="TextBox 3"/>
            <p:cNvSpPr txBox="1"/>
            <p:nvPr/>
          </p:nvSpPr>
          <p:spPr>
            <a:xfrm>
              <a:off x="5943392" y="-633356"/>
              <a:ext cx="14528799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1298448">
                <a:lnSpc>
                  <a:spcPts val="9541"/>
                </a:lnSpc>
                <a:spcAft>
                  <a:spcPts val="600"/>
                </a:spcAft>
              </a:pPr>
              <a:r>
                <a:rPr lang="en-US" sz="9087" kern="1200">
                  <a:solidFill>
                    <a:srgbClr val="F7B4A7"/>
                  </a:solidFill>
                  <a:latin typeface="Clear Sans Bold Bold"/>
                  <a:ea typeface="+mn-ea"/>
                  <a:cs typeface="+mn-cs"/>
                </a:rPr>
                <a:t>Project objectives</a:t>
              </a:r>
              <a:endParaRPr lang="en-US" sz="6399">
                <a:solidFill>
                  <a:srgbClr val="F7B4A7"/>
                </a:solidFill>
                <a:latin typeface="Clear Sans Bold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622592" y="992244"/>
              <a:ext cx="12293599" cy="3693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1298448">
                <a:spcAft>
                  <a:spcPts val="600"/>
                </a:spcAft>
              </a:pPr>
              <a:endParaRPr lang="en-US" sz="5112" kern="1200">
                <a:solidFill>
                  <a:srgbClr val="94DDDE"/>
                </a:solidFill>
                <a:latin typeface="Clear Sans Regular"/>
                <a:ea typeface="+mn-ea"/>
                <a:cs typeface="+mn-cs"/>
              </a:endParaRPr>
            </a:p>
            <a:p>
              <a:pPr defTabSz="1298448">
                <a:spcAft>
                  <a:spcPts val="600"/>
                </a:spcAft>
              </a:pPr>
              <a:r>
                <a:rPr lang="en-US" sz="5112" kern="1200">
                  <a:solidFill>
                    <a:srgbClr val="94DDDE"/>
                  </a:solidFill>
                  <a:latin typeface="Clear Sans Regular"/>
                  <a:ea typeface="+mn-ea"/>
                  <a:cs typeface="+mn-cs"/>
                </a:rPr>
                <a:t>To develop an easy access website that enables costumer to visit and show them what to expect and experience on the place and foods offered.</a:t>
              </a:r>
              <a:endParaRPr lang="en-US" sz="3600">
                <a:solidFill>
                  <a:srgbClr val="94DDDE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09325" y="1520715"/>
            <a:ext cx="7192875" cy="72455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3057256"/>
            <a:ext cx="8248297" cy="2794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10848"/>
              </a:lnSpc>
              <a:spcAft>
                <a:spcPts val="600"/>
              </a:spcAft>
            </a:pPr>
            <a:r>
              <a:rPr lang="en-US" sz="9040" kern="1200">
                <a:solidFill>
                  <a:srgbClr val="F7B4A7"/>
                </a:solidFill>
                <a:latin typeface="Clear Sans Bold Bold"/>
                <a:ea typeface="+mn-ea"/>
                <a:cs typeface="+mn-cs"/>
              </a:rPr>
              <a:t>Target Audience:</a:t>
            </a:r>
            <a:endParaRPr lang="en-US" sz="8000">
              <a:solidFill>
                <a:srgbClr val="F7B4A7"/>
              </a:solidFill>
              <a:latin typeface="Clear Sans Bold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EF17D7A-09E4-3DC2-F13D-00475A96C9AB}"/>
              </a:ext>
            </a:extLst>
          </p:cNvPr>
          <p:cNvSpPr txBox="1"/>
          <p:nvPr/>
        </p:nvSpPr>
        <p:spPr>
          <a:xfrm>
            <a:off x="708359" y="6959504"/>
            <a:ext cx="7242511" cy="54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4588"/>
              </a:lnSpc>
              <a:spcAft>
                <a:spcPts val="600"/>
              </a:spcAft>
            </a:pPr>
            <a:r>
              <a:rPr lang="en-US" sz="3277" kern="1200">
                <a:solidFill>
                  <a:srgbClr val="94DDDE"/>
                </a:solidFill>
                <a:latin typeface="Clear Sans Regular"/>
                <a:ea typeface="+mn-ea"/>
                <a:cs typeface="+mn-cs"/>
              </a:rPr>
              <a:t>All gender</a:t>
            </a:r>
            <a:endParaRPr lang="en-US" sz="2900">
              <a:solidFill>
                <a:srgbClr val="94DDDE"/>
              </a:solidFill>
              <a:latin typeface="Clear Sa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9F2CD-BD7B-77B1-9E40-A298C90AC65B}"/>
              </a:ext>
            </a:extLst>
          </p:cNvPr>
          <p:cNvSpPr txBox="1"/>
          <p:nvPr/>
        </p:nvSpPr>
        <p:spPr>
          <a:xfrm>
            <a:off x="712119" y="7737791"/>
            <a:ext cx="7242511" cy="54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4588"/>
              </a:lnSpc>
              <a:spcAft>
                <a:spcPts val="600"/>
              </a:spcAft>
            </a:pPr>
            <a:r>
              <a:rPr lang="en-US" sz="3277" kern="1200">
                <a:solidFill>
                  <a:srgbClr val="94DDDE"/>
                </a:solidFill>
                <a:latin typeface="Clear Sans Regular"/>
                <a:ea typeface="+mn-ea"/>
                <a:cs typeface="+mn-cs"/>
              </a:rPr>
              <a:t>Resident in Leyte</a:t>
            </a:r>
            <a:endParaRPr lang="en-US" sz="2900">
              <a:solidFill>
                <a:srgbClr val="94DDDE"/>
              </a:solidFill>
              <a:latin typeface="Clear Sans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957773" y="958920"/>
            <a:ext cx="10287000" cy="836916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89809" y="592809"/>
            <a:ext cx="9519314" cy="8364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3361" y="4228451"/>
            <a:ext cx="3752969" cy="836412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7503" y="1279190"/>
            <a:ext cx="10287002" cy="772861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28130" y="1692746"/>
            <a:ext cx="6477455" cy="6477455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990063" y="1337478"/>
            <a:ext cx="6618031" cy="4546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pic>
        <p:nvPicPr>
          <p:cNvPr id="26" name="Graphic 6" descr="Accept">
            <a:extLst>
              <a:ext uri="{FF2B5EF4-FFF2-40B4-BE49-F238E27FC236}">
                <a16:creationId xmlns:a16="http://schemas.microsoft.com/office/drawing/2014/main" id="{3D372C98-9694-1C25-B4E7-87B0B83C1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0" y="903922"/>
            <a:ext cx="8412480" cy="84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121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Clear Sans Regular</vt:lpstr>
      <vt:lpstr>Clear Sans Bold Bold</vt:lpstr>
      <vt:lpstr>Clear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Education Technology Presentation in Blue Peach Illustrative Style</dc:title>
  <dc:creator>Thirdie</dc:creator>
  <cp:lastModifiedBy>Asher A. Federico</cp:lastModifiedBy>
  <cp:revision>2</cp:revision>
  <dcterms:created xsi:type="dcterms:W3CDTF">2006-08-16T00:00:00Z</dcterms:created>
  <dcterms:modified xsi:type="dcterms:W3CDTF">2023-05-14T15:04:11Z</dcterms:modified>
  <dc:identifier>DAFe9iXlXUA</dc:identifier>
</cp:coreProperties>
</file>