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40" r:id="rId2"/>
    <p:sldId id="339" r:id="rId3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DB"/>
    <a:srgbClr val="000000"/>
    <a:srgbClr val="FFFFFF"/>
    <a:srgbClr val="808080"/>
    <a:srgbClr val="7A853B"/>
    <a:srgbClr val="899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68" autoAdjust="0"/>
  </p:normalViewPr>
  <p:slideViewPr>
    <p:cSldViewPr snapToGrid="0">
      <p:cViewPr varScale="1">
        <p:scale>
          <a:sx n="59" d="100"/>
          <a:sy n="59" d="100"/>
        </p:scale>
        <p:origin x="-1638" y="-78"/>
      </p:cViewPr>
      <p:guideLst>
        <p:guide orient="horz" pos="382"/>
        <p:guide orient="horz" pos="930"/>
        <p:guide pos="2880"/>
        <p:guide pos="198"/>
        <p:guide pos="55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67ADD8-B37A-43EB-B24F-2425B0232B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00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7ADD8-B37A-43EB-B24F-2425B0232BE5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397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t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305425"/>
          </a:xfrm>
          <a:prstGeom prst="rect">
            <a:avLst/>
          </a:prstGeom>
        </p:spPr>
      </p:pic>
      <p:sp>
        <p:nvSpPr>
          <p:cNvPr id="11" name="Rounded Rectangle 10"/>
          <p:cNvSpPr/>
          <p:nvPr userDrawn="1"/>
        </p:nvSpPr>
        <p:spPr>
          <a:xfrm>
            <a:off x="887506" y="869577"/>
            <a:ext cx="5665694" cy="3361764"/>
          </a:xfrm>
          <a:prstGeom prst="roundRect">
            <a:avLst>
              <a:gd name="adj" fmla="val 5589"/>
            </a:avLst>
          </a:prstGeom>
          <a:solidFill>
            <a:schemeClr val="accent1">
              <a:alpha val="4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1389529" y="1148925"/>
            <a:ext cx="4622461" cy="2843408"/>
          </a:xfrm>
          <a:prstGeom prst="roundRect">
            <a:avLst>
              <a:gd name="adj" fmla="val 558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01075" y="1204369"/>
            <a:ext cx="4433560" cy="1470025"/>
          </a:xfrm>
        </p:spPr>
        <p:txBody>
          <a:bodyPr anchor="b"/>
          <a:lstStyle>
            <a:lvl1pPr algn="l">
              <a:defRPr sz="38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00065" y="2683548"/>
            <a:ext cx="4434893" cy="1087438"/>
          </a:xfrm>
        </p:spPr>
        <p:txBody>
          <a:bodyPr anchor="t" anchorCtr="0"/>
          <a:lstStyle>
            <a:lvl1pPr marL="0" indent="0" algn="l">
              <a:buFontTx/>
              <a:buNone/>
              <a:defRPr lang="en-US" sz="2500" b="1" noProof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rtl="0" eaLnBrk="1" fontAlgn="base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Tx/>
              <a:buNone/>
            </a:pPr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410636" y="6384735"/>
            <a:ext cx="1361234" cy="309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994EF4-F06B-4E63-AC73-5375DF35057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50258" y="6489485"/>
            <a:ext cx="2662518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kern="1200" baseline="0" dirty="0" smtClean="0">
                <a:solidFill>
                  <a:schemeClr val="accent1"/>
                </a:solidFill>
                <a:latin typeface="Arial" charset="0"/>
                <a:ea typeface="+mn-ea"/>
                <a:cs typeface="+mn-cs"/>
              </a:rPr>
              <a:t>© 2011 Eucalyptus Systems, Inc.</a:t>
            </a:r>
            <a:endParaRPr lang="en-US" sz="1000" kern="1200" dirty="0" smtClean="0">
              <a:solidFill>
                <a:schemeClr val="accent1"/>
              </a:solidFill>
              <a:latin typeface="Arial" charset="0"/>
              <a:ea typeface="+mn-ea"/>
              <a:cs typeface="+mn-cs"/>
            </a:endParaRPr>
          </a:p>
        </p:txBody>
      </p:sp>
      <p:pic>
        <p:nvPicPr>
          <p:cNvPr id="12" name="Picture 11" descr="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990353" y="6382872"/>
            <a:ext cx="2804022" cy="31376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169023" y="6489485"/>
            <a:ext cx="2662518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kern="1200" baseline="0" dirty="0" smtClean="0">
                <a:solidFill>
                  <a:schemeClr val="accent1"/>
                </a:solidFill>
                <a:latin typeface="Arial" charset="0"/>
                <a:ea typeface="+mn-ea"/>
                <a:cs typeface="+mn-cs"/>
              </a:rPr>
              <a:t>COMPANY CONFIDENTIAL</a:t>
            </a:r>
            <a:endParaRPr lang="en-US" sz="1000" kern="1200" dirty="0" smtClean="0">
              <a:solidFill>
                <a:schemeClr val="accent1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80483F-A603-4620-9AAA-47FD290C1D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8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" y="606425"/>
            <a:ext cx="85248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04799" y="1631576"/>
            <a:ext cx="8534402" cy="4527177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6532" y="6465702"/>
            <a:ext cx="454025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C1994EF4-F06B-4E63-AC73-5375DF3505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82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Title">
    <p:bg>
      <p:bgPr>
        <a:gradFill>
          <a:gsLst>
            <a:gs pos="45000">
              <a:srgbClr val="0099DB"/>
            </a:gs>
            <a:gs pos="2000">
              <a:srgbClr val="000000"/>
            </a:gs>
            <a:gs pos="10000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EUC-017 Logo FNL 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583" y="6382871"/>
            <a:ext cx="2770862" cy="296830"/>
          </a:xfrm>
          <a:prstGeom prst="rect">
            <a:avLst/>
          </a:prstGeom>
        </p:spPr>
      </p:pic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6532" y="6465702"/>
            <a:ext cx="454025" cy="3095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baseline="0" smtClean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C1994EF4-F06B-4E63-AC73-5375DF35057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50258" y="6489485"/>
            <a:ext cx="2662518" cy="24622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kern="1200" baseline="0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+mn-ea"/>
                <a:cs typeface="+mn-cs"/>
              </a:rPr>
              <a:t>© 2011 Eucalyptus Systems, Inc.</a:t>
            </a:r>
            <a:endParaRPr lang="en-US" sz="1000" kern="1200" dirty="0" smtClean="0">
              <a:solidFill>
                <a:schemeClr val="tx2">
                  <a:lumMod val="75000"/>
                </a:schemeClr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169023" y="6489485"/>
            <a:ext cx="2662518" cy="24622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kern="1200" baseline="0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+mn-ea"/>
                <a:cs typeface="+mn-cs"/>
              </a:rPr>
              <a:t>COMPANY CONFIDENTIAL</a:t>
            </a:r>
            <a:endParaRPr lang="en-US" sz="1000" kern="1200" dirty="0" smtClean="0">
              <a:solidFill>
                <a:schemeClr val="tx2">
                  <a:lumMod val="75000"/>
                </a:schemeClr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95719" y="2312988"/>
            <a:ext cx="5952564" cy="607539"/>
          </a:xfr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en-US" sz="3600" b="1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kern="1200" smtClean="0">
                <a:latin typeface="Arial" charset="0"/>
                <a:ea typeface="+mn-ea"/>
                <a:cs typeface="+mn-cs"/>
              </a:defRPr>
            </a:lvl4pPr>
            <a:lvl5pPr>
              <a:defRPr lang="en-US" kern="1200">
                <a:latin typeface="Arial" charset="0"/>
                <a:ea typeface="+mn-ea"/>
                <a:cs typeface="+mn-cs"/>
              </a:defRPr>
            </a:lvl5pPr>
          </a:lstStyle>
          <a:p>
            <a:pPr lvl="0" algn="ctr">
              <a:lnSpc>
                <a:spcPct val="93000"/>
              </a:lnSpc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744071" y="3093291"/>
            <a:ext cx="7655858" cy="464423"/>
          </a:xfrm>
          <a:noFill/>
        </p:spPr>
        <p:txBody>
          <a:bodyPr wrap="square" rtlCol="0">
            <a:spAutoFit/>
          </a:bodyPr>
          <a:lstStyle>
            <a:lvl1pPr marL="0" indent="0" algn="ctr" rtl="0" fontAlgn="base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None/>
              <a:defRPr lang="en-US" sz="26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kern="1200" smtClean="0">
                <a:latin typeface="Arial" charset="0"/>
                <a:ea typeface="+mn-ea"/>
                <a:cs typeface="+mn-cs"/>
              </a:defRPr>
            </a:lvl4pPr>
            <a:lvl5pPr>
              <a:defRPr lang="en-US" kern="1200">
                <a:latin typeface="Arial" charset="0"/>
                <a:ea typeface="+mn-ea"/>
                <a:cs typeface="+mn-cs"/>
              </a:defRPr>
            </a:lvl5pPr>
          </a:lstStyle>
          <a:p>
            <a:pPr lvl="0" algn="ctr">
              <a:lnSpc>
                <a:spcPct val="93000"/>
              </a:lnSpc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 Title No Logo">
    <p:bg>
      <p:bgPr>
        <a:gradFill>
          <a:gsLst>
            <a:gs pos="45000">
              <a:srgbClr val="0099DB"/>
            </a:gs>
            <a:gs pos="2000">
              <a:srgbClr val="000000"/>
            </a:gs>
            <a:gs pos="10000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40466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363" indent="-233363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CD65F-9BB8-4359-8B89-0390EA9743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864659"/>
            <a:ext cx="8524875" cy="4376343"/>
          </a:xfrm>
        </p:spPr>
        <p:txBody>
          <a:bodyPr/>
          <a:lstStyle>
            <a:lvl1pPr marL="233363" indent="-233363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CD65F-9BB8-4359-8B89-0390EA9743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2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04921"/>
            <a:ext cx="8534400" cy="4261408"/>
          </a:xfrm>
        </p:spPr>
        <p:txBody>
          <a:bodyPr/>
          <a:lstStyle>
            <a:lvl1pPr marL="233363" indent="-233363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CD65F-9BB8-4359-8B89-0390EA97433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00230" y="1476375"/>
            <a:ext cx="8543540" cy="600075"/>
          </a:xfr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  <a:latin typeface="+mj-lt"/>
              </a:defRPr>
            </a:lvl1pPr>
            <a:lvl2pPr>
              <a:buNone/>
              <a:defRPr>
                <a:latin typeface="Arial Black" pitchFamily="34" charset="0"/>
              </a:defRPr>
            </a:lvl2pPr>
            <a:lvl3pPr>
              <a:buNone/>
              <a:defRPr>
                <a:latin typeface="Arial Black" pitchFamily="34" charset="0"/>
              </a:defRPr>
            </a:lvl3pPr>
            <a:lvl4pPr>
              <a:buNone/>
              <a:defRPr>
                <a:latin typeface="Arial Black" pitchFamily="34" charset="0"/>
              </a:defRPr>
            </a:lvl4pPr>
            <a:lvl5pPr>
              <a:buNone/>
              <a:defRPr>
                <a:latin typeface="Arial Black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8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ED9535-E519-4EA1-8E78-59DB116E41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1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637" y="1900517"/>
            <a:ext cx="4038292" cy="43843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916" y="1900517"/>
            <a:ext cx="4029638" cy="43843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A804EB-90E6-458C-8035-9016CC94BFF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00230" y="1350866"/>
            <a:ext cx="4200052" cy="600075"/>
          </a:xfrm>
        </p:spPr>
        <p:txBody>
          <a:bodyPr/>
          <a:lstStyle>
            <a:lvl1pPr marL="0" indent="0" algn="ctr">
              <a:buNone/>
              <a:defRPr sz="2700" b="1" i="1">
                <a:solidFill>
                  <a:schemeClr val="accent1"/>
                </a:solidFill>
                <a:latin typeface="+mj-lt"/>
              </a:defRPr>
            </a:lvl1pPr>
            <a:lvl2pPr>
              <a:buNone/>
              <a:defRPr>
                <a:latin typeface="Arial Black" pitchFamily="34" charset="0"/>
              </a:defRPr>
            </a:lvl2pPr>
            <a:lvl3pPr>
              <a:buNone/>
              <a:defRPr>
                <a:latin typeface="Arial Black" pitchFamily="34" charset="0"/>
              </a:defRPr>
            </a:lvl3pPr>
            <a:lvl4pPr>
              <a:buNone/>
              <a:defRPr>
                <a:latin typeface="Arial Black" pitchFamily="34" charset="0"/>
              </a:defRPr>
            </a:lvl4pPr>
            <a:lvl5pPr>
              <a:buNone/>
              <a:defRPr>
                <a:latin typeface="Arial Black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48200" y="1350866"/>
            <a:ext cx="4200052" cy="600075"/>
          </a:xfrm>
        </p:spPr>
        <p:txBody>
          <a:bodyPr/>
          <a:lstStyle>
            <a:lvl1pPr marL="0" indent="0" algn="ctr">
              <a:buNone/>
              <a:defRPr sz="2700" b="1" i="1">
                <a:solidFill>
                  <a:schemeClr val="accent1"/>
                </a:solidFill>
                <a:latin typeface="+mj-lt"/>
              </a:defRPr>
            </a:lvl1pPr>
            <a:lvl2pPr>
              <a:buNone/>
              <a:defRPr>
                <a:latin typeface="Arial Black" pitchFamily="34" charset="0"/>
              </a:defRPr>
            </a:lvl2pPr>
            <a:lvl3pPr>
              <a:buNone/>
              <a:defRPr>
                <a:latin typeface="Arial Black" pitchFamily="34" charset="0"/>
              </a:defRPr>
            </a:lvl3pPr>
            <a:lvl4pPr>
              <a:buNone/>
              <a:defRPr>
                <a:latin typeface="Arial Black" pitchFamily="34" charset="0"/>
              </a:defRPr>
            </a:lvl4pPr>
            <a:lvl5pPr>
              <a:buNone/>
              <a:defRPr>
                <a:latin typeface="Arial Black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659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5F1C4E-348E-48AE-A115-A61FCE0D4B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2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606425"/>
            <a:ext cx="8524875" cy="109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4325" y="1425388"/>
            <a:ext cx="8524875" cy="484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67953" y="6384735"/>
            <a:ext cx="1361234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6532" y="6465702"/>
            <a:ext cx="454025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C1994EF4-F06B-4E63-AC73-5375DF35057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466165"/>
          </a:xfrm>
          <a:prstGeom prst="rect">
            <a:avLst/>
          </a:prstGeom>
          <a:gradFill>
            <a:gsLst>
              <a:gs pos="0">
                <a:schemeClr val="accent1"/>
              </a:gs>
              <a:gs pos="0">
                <a:schemeClr val="tx1"/>
              </a:gs>
              <a:gs pos="100000">
                <a:srgbClr val="0099D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9482" y="6489485"/>
            <a:ext cx="2662518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kern="1200" baseline="0" dirty="0" smtClean="0">
                <a:solidFill>
                  <a:schemeClr val="accent1"/>
                </a:solidFill>
                <a:latin typeface="Arial" charset="0"/>
                <a:ea typeface="+mn-ea"/>
                <a:cs typeface="+mn-cs"/>
              </a:rPr>
              <a:t>© 2011 Eucalyptus Systems, Inc.</a:t>
            </a:r>
            <a:endParaRPr lang="en-US" sz="1000" kern="1200" dirty="0" smtClean="0">
              <a:solidFill>
                <a:schemeClr val="accent1"/>
              </a:solidFill>
              <a:latin typeface="Arial" charset="0"/>
              <a:ea typeface="+mn-ea"/>
              <a:cs typeface="+mn-cs"/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37224" y="6373550"/>
            <a:ext cx="346799" cy="334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773706" y="6489485"/>
            <a:ext cx="2662518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kern="1200" baseline="0" dirty="0" smtClean="0">
                <a:solidFill>
                  <a:schemeClr val="accent1"/>
                </a:solidFill>
                <a:latin typeface="Arial" charset="0"/>
                <a:ea typeface="+mn-ea"/>
                <a:cs typeface="+mn-cs"/>
              </a:rPr>
              <a:t>COMPANY CONFIDENTIAL</a:t>
            </a:r>
            <a:endParaRPr lang="en-US" sz="1000" kern="1200" dirty="0" smtClean="0">
              <a:solidFill>
                <a:schemeClr val="accent1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4" r:id="rId3"/>
    <p:sldLayoutId id="2147483650" r:id="rId4"/>
    <p:sldLayoutId id="2147483663" r:id="rId5"/>
    <p:sldLayoutId id="2147483661" r:id="rId6"/>
    <p:sldLayoutId id="2147483651" r:id="rId7"/>
    <p:sldLayoutId id="2147483652" r:id="rId8"/>
    <p:sldLayoutId id="2147483654" r:id="rId9"/>
    <p:sldLayoutId id="2147483655" r:id="rId10"/>
    <p:sldLayoutId id="2147483660" r:id="rId11"/>
  </p:sldLayoutIdLst>
  <p:hf hdr="0" ftr="0" dt="0"/>
  <p:txStyles>
    <p:titleStyle>
      <a:lvl1pPr algn="ctr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233363" indent="-233363" algn="l" rtl="0" eaLnBrk="1" fontAlgn="base" hangingPunct="1">
        <a:lnSpc>
          <a:spcPct val="95000"/>
        </a:lnSpc>
        <a:spcBef>
          <a:spcPct val="40000"/>
        </a:spcBef>
        <a:spcAft>
          <a:spcPct val="0"/>
        </a:spcAft>
        <a:buClr>
          <a:schemeClr val="tx2"/>
        </a:buClr>
        <a:buChar char="•"/>
        <a:defRPr sz="2300">
          <a:solidFill>
            <a:schemeClr val="tx1"/>
          </a:solidFill>
          <a:latin typeface="+mn-lt"/>
          <a:ea typeface="+mn-ea"/>
          <a:cs typeface="+mn-cs"/>
        </a:defRPr>
      </a:lvl1pPr>
      <a:lvl2pPr marL="690563" indent="-233363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Pod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4461" y="6358125"/>
            <a:ext cx="454025" cy="309563"/>
          </a:xfrm>
        </p:spPr>
        <p:txBody>
          <a:bodyPr/>
          <a:lstStyle/>
          <a:p>
            <a:fld id="{843CD65F-9BB8-4359-8B89-0390EA97433C}" type="slidenum">
              <a:rPr lang="en-US" smtClean="0">
                <a:solidFill>
                  <a:srgbClr val="03405F"/>
                </a:solidFill>
              </a:rPr>
              <a:pPr/>
              <a:t>1</a:t>
            </a:fld>
            <a:endParaRPr lang="en-US">
              <a:solidFill>
                <a:srgbClr val="03405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9764" y="1438745"/>
            <a:ext cx="8311243" cy="4344454"/>
            <a:chOff x="449764" y="1438745"/>
            <a:chExt cx="8311243" cy="4344454"/>
          </a:xfrm>
        </p:grpSpPr>
        <p:grpSp>
          <p:nvGrpSpPr>
            <p:cNvPr id="3" name="Group 2"/>
            <p:cNvGrpSpPr/>
            <p:nvPr/>
          </p:nvGrpSpPr>
          <p:grpSpPr>
            <a:xfrm>
              <a:off x="449764" y="1438745"/>
              <a:ext cx="8311243" cy="4328519"/>
              <a:chOff x="387437" y="1844271"/>
              <a:chExt cx="8311243" cy="4328519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387437" y="2753023"/>
                <a:ext cx="2024743" cy="1872257"/>
                <a:chOff x="636813" y="2645229"/>
                <a:chExt cx="3445329" cy="3151415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636813" y="2645229"/>
                  <a:ext cx="3445329" cy="269421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" name="Trapezoid 6"/>
                <p:cNvSpPr/>
                <p:nvPr/>
              </p:nvSpPr>
              <p:spPr>
                <a:xfrm>
                  <a:off x="1355270" y="5372101"/>
                  <a:ext cx="2008414" cy="424543"/>
                </a:xfrm>
                <a:prstGeom prst="trapezoid">
                  <a:avLst>
                    <a:gd name="adj" fmla="val 94231"/>
                  </a:avLst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" name="Rounded Rectangle 4"/>
                <p:cNvSpPr/>
                <p:nvPr/>
              </p:nvSpPr>
              <p:spPr>
                <a:xfrm>
                  <a:off x="783771" y="2775857"/>
                  <a:ext cx="3151415" cy="2400300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0523" y="3102547"/>
                <a:ext cx="947874" cy="9873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8" name="Group 17"/>
              <p:cNvGrpSpPr/>
              <p:nvPr/>
            </p:nvGrpSpPr>
            <p:grpSpPr>
              <a:xfrm>
                <a:off x="6649163" y="2572118"/>
                <a:ext cx="2049517" cy="441434"/>
                <a:chOff x="6637283" y="2554014"/>
                <a:chExt cx="2049517" cy="441434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6637283" y="2554014"/>
                  <a:ext cx="2049517" cy="4414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834351" y="2590065"/>
                  <a:ext cx="16553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FFFF"/>
                      </a:solidFill>
                    </a:rPr>
                    <a:t>f</a:t>
                  </a:r>
                  <a:r>
                    <a:rPr lang="en-US" b="1" dirty="0" smtClean="0">
                      <a:solidFill>
                        <a:srgbClr val="FFFFFF"/>
                      </a:solidFill>
                    </a:rPr>
                    <a:t>ront-end</a:t>
                  </a:r>
                  <a:endParaRPr lang="en-US" b="1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6649161" y="3340848"/>
                <a:ext cx="2049517" cy="441434"/>
                <a:chOff x="6637283" y="2554014"/>
                <a:chExt cx="2049517" cy="441434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6637283" y="2554014"/>
                  <a:ext cx="2049517" cy="4414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6834351" y="2590065"/>
                  <a:ext cx="16553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FFFF"/>
                      </a:solidFill>
                    </a:rPr>
                    <a:t>node</a:t>
                  </a:r>
                  <a:endParaRPr lang="en-US" b="1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3041685" y="2337626"/>
                <a:ext cx="3174500" cy="2447877"/>
                <a:chOff x="3086107" y="2319522"/>
                <a:chExt cx="3174500" cy="2447877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3086107" y="2319522"/>
                  <a:ext cx="3174500" cy="2447877"/>
                  <a:chOff x="3037114" y="2734918"/>
                  <a:chExt cx="2677886" cy="2188145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3037114" y="2734918"/>
                    <a:ext cx="2677886" cy="2188145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  <a:lumOff val="50000"/>
                    </a:schemeClr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3198134" y="4653643"/>
                    <a:ext cx="182336" cy="21045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3037114" y="4607176"/>
                    <a:ext cx="2677886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Oval 13"/>
                  <p:cNvSpPr/>
                  <p:nvPr/>
                </p:nvSpPr>
                <p:spPr>
                  <a:xfrm>
                    <a:off x="3490460" y="4660901"/>
                    <a:ext cx="219980" cy="20320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4783712" y="3317022"/>
                  <a:ext cx="1229712" cy="930165"/>
                  <a:chOff x="6637281" y="5044966"/>
                  <a:chExt cx="1229712" cy="930165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637281" y="5044966"/>
                    <a:ext cx="1229712" cy="930165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700344" y="5140716"/>
                    <a:ext cx="96169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FFFFFF"/>
                        </a:solidFill>
                      </a:rPr>
                      <a:t># </a:t>
                    </a:r>
                    <a:r>
                      <a:rPr lang="en-US" b="1" dirty="0" err="1" smtClean="0">
                        <a:solidFill>
                          <a:srgbClr val="FFFFFF"/>
                        </a:solidFill>
                      </a:rPr>
                      <a:t>ssh</a:t>
                    </a:r>
                    <a:endParaRPr lang="en-US" b="1" dirty="0">
                      <a:solidFill>
                        <a:srgbClr val="FFFFFF"/>
                      </a:solidFill>
                    </a:endParaRPr>
                  </a:p>
                </p:txBody>
              </p: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3276988" y="2512241"/>
                  <a:ext cx="1229712" cy="930165"/>
                  <a:chOff x="6637281" y="5044966"/>
                  <a:chExt cx="1229712" cy="930165"/>
                </a:xfrm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6637281" y="5044966"/>
                    <a:ext cx="1229712" cy="930165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6700344" y="5140716"/>
                    <a:ext cx="96169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FFFFFF"/>
                        </a:solidFill>
                      </a:rPr>
                      <a:t># </a:t>
                    </a:r>
                    <a:r>
                      <a:rPr lang="en-US" b="1" dirty="0" err="1" smtClean="0">
                        <a:solidFill>
                          <a:srgbClr val="FFFFFF"/>
                        </a:solidFill>
                      </a:rPr>
                      <a:t>ssh</a:t>
                    </a:r>
                    <a:endParaRPr lang="en-US" b="1" dirty="0">
                      <a:solidFill>
                        <a:srgbClr val="FFFFFF"/>
                      </a:solidFill>
                    </a:endParaRPr>
                  </a:p>
                </p:txBody>
              </p:sp>
            </p:grpSp>
          </p:grpSp>
          <p:sp>
            <p:nvSpPr>
              <p:cNvPr id="23" name="TextBox 22"/>
              <p:cNvSpPr txBox="1"/>
              <p:nvPr/>
            </p:nvSpPr>
            <p:spPr>
              <a:xfrm>
                <a:off x="473801" y="1844271"/>
                <a:ext cx="20370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03405F">
                        <a:lumMod val="90000"/>
                        <a:lumOff val="10000"/>
                      </a:srgbClr>
                    </a:solidFill>
                  </a:rPr>
                  <a:t>Your Local </a:t>
                </a:r>
                <a:r>
                  <a:rPr lang="en-US" sz="2000" b="1" dirty="0">
                    <a:solidFill>
                      <a:srgbClr val="03405F">
                        <a:lumMod val="90000"/>
                        <a:lumOff val="10000"/>
                      </a:srgbClr>
                    </a:solidFill>
                  </a:rPr>
                  <a:t>D</a:t>
                </a:r>
                <a:r>
                  <a:rPr lang="en-US" sz="2000" b="1" dirty="0" smtClean="0">
                    <a:solidFill>
                      <a:srgbClr val="03405F">
                        <a:lumMod val="90000"/>
                        <a:lumOff val="10000"/>
                      </a:srgbClr>
                    </a:solidFill>
                  </a:rPr>
                  <a:t>esktop</a:t>
                </a:r>
                <a:endParaRPr lang="en-US" sz="2000" b="1" dirty="0">
                  <a:solidFill>
                    <a:srgbClr val="03405F">
                      <a:lumMod val="90000"/>
                      <a:lumOff val="10000"/>
                    </a:srgbClr>
                  </a:solidFill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391518" y="1844271"/>
                <a:ext cx="24277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err="1" smtClean="0">
                    <a:solidFill>
                      <a:srgbClr val="03405F">
                        <a:lumMod val="90000"/>
                        <a:lumOff val="10000"/>
                      </a:srgbClr>
                    </a:solidFill>
                  </a:rPr>
                  <a:t>Debian</a:t>
                </a:r>
                <a:r>
                  <a:rPr lang="en-US" sz="2000" b="1" dirty="0" smtClean="0">
                    <a:solidFill>
                      <a:srgbClr val="03405F">
                        <a:lumMod val="90000"/>
                        <a:lumOff val="10000"/>
                      </a:srgbClr>
                    </a:solidFill>
                  </a:rPr>
                  <a:t> Desktop</a:t>
                </a:r>
                <a:endParaRPr lang="en-US" sz="2000" b="1" dirty="0">
                  <a:solidFill>
                    <a:srgbClr val="03405F">
                      <a:lumMod val="90000"/>
                      <a:lumOff val="10000"/>
                    </a:srgbClr>
                  </a:solidFill>
                </a:endParaRPr>
              </a:p>
            </p:txBody>
          </p:sp>
          <p:sp>
            <p:nvSpPr>
              <p:cNvPr id="24" name="Right Arrow 23"/>
              <p:cNvSpPr/>
              <p:nvPr/>
            </p:nvSpPr>
            <p:spPr>
              <a:xfrm>
                <a:off x="1710061" y="3430876"/>
                <a:ext cx="1331624" cy="254434"/>
              </a:xfrm>
              <a:prstGeom prst="rightArrow">
                <a:avLst/>
              </a:prstGeom>
              <a:solidFill>
                <a:srgbClr val="FFC00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81" name="Right Arrow 80"/>
              <p:cNvSpPr/>
              <p:nvPr/>
            </p:nvSpPr>
            <p:spPr>
              <a:xfrm rot="16765789">
                <a:off x="2900708" y="3704896"/>
                <a:ext cx="1122206" cy="315765"/>
              </a:xfrm>
              <a:prstGeom prst="rightArrow">
                <a:avLst/>
              </a:prstGeom>
              <a:solidFill>
                <a:srgbClr val="FFC00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82" name="Right Arrow 81"/>
              <p:cNvSpPr/>
              <p:nvPr/>
            </p:nvSpPr>
            <p:spPr>
              <a:xfrm rot="20372860">
                <a:off x="3396763" y="3940886"/>
                <a:ext cx="1485846" cy="298063"/>
              </a:xfrm>
              <a:prstGeom prst="rightArrow">
                <a:avLst/>
              </a:prstGeom>
              <a:solidFill>
                <a:srgbClr val="FFC00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83" name="Right Arrow 82"/>
              <p:cNvSpPr/>
              <p:nvPr/>
            </p:nvSpPr>
            <p:spPr>
              <a:xfrm>
                <a:off x="4432425" y="2709347"/>
                <a:ext cx="2216737" cy="268153"/>
              </a:xfrm>
              <a:prstGeom prst="rightArrow">
                <a:avLst/>
              </a:prstGeom>
              <a:solidFill>
                <a:srgbClr val="FFC00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84" name="Right Arrow 83"/>
              <p:cNvSpPr/>
              <p:nvPr/>
            </p:nvSpPr>
            <p:spPr>
              <a:xfrm>
                <a:off x="5849154" y="3426430"/>
                <a:ext cx="800009" cy="280436"/>
              </a:xfrm>
              <a:prstGeom prst="rightArrow">
                <a:avLst/>
              </a:prstGeom>
              <a:solidFill>
                <a:srgbClr val="FFC00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672813" y="1844271"/>
                <a:ext cx="20258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3405F">
                        <a:lumMod val="90000"/>
                        <a:lumOff val="10000"/>
                      </a:srgbClr>
                    </a:solidFill>
                  </a:rPr>
                  <a:t>C</a:t>
                </a:r>
                <a:r>
                  <a:rPr lang="en-US" sz="2000" b="1" dirty="0" smtClean="0">
                    <a:solidFill>
                      <a:srgbClr val="03405F">
                        <a:lumMod val="90000"/>
                        <a:lumOff val="10000"/>
                      </a:srgbClr>
                    </a:solidFill>
                  </a:rPr>
                  <a:t>loud </a:t>
                </a:r>
                <a:r>
                  <a:rPr lang="en-US" sz="2000" b="1" dirty="0">
                    <a:solidFill>
                      <a:srgbClr val="03405F">
                        <a:lumMod val="90000"/>
                        <a:lumOff val="10000"/>
                      </a:srgbClr>
                    </a:solidFill>
                  </a:rPr>
                  <a:t>H</a:t>
                </a:r>
                <a:r>
                  <a:rPr lang="en-US" sz="2000" b="1" dirty="0" smtClean="0">
                    <a:solidFill>
                      <a:srgbClr val="03405F">
                        <a:lumMod val="90000"/>
                        <a:lumOff val="10000"/>
                      </a:srgbClr>
                    </a:solidFill>
                  </a:rPr>
                  <a:t>osts</a:t>
                </a:r>
                <a:endParaRPr lang="en-US" sz="2000" b="1" dirty="0">
                  <a:solidFill>
                    <a:srgbClr val="03405F">
                      <a:lumMod val="90000"/>
                      <a:lumOff val="10000"/>
                    </a:srgbClr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87437" y="5249460"/>
                <a:ext cx="202674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0000"/>
                    </a:solidFill>
                  </a:rPr>
                  <a:t>Use VNC client to access the </a:t>
                </a:r>
                <a:r>
                  <a:rPr lang="en-US" b="1" dirty="0" err="1" smtClean="0">
                    <a:solidFill>
                      <a:srgbClr val="000000"/>
                    </a:solidFill>
                  </a:rPr>
                  <a:t>Debian</a:t>
                </a:r>
                <a:r>
                  <a:rPr lang="en-US" b="1" dirty="0" smtClean="0">
                    <a:solidFill>
                      <a:srgbClr val="000000"/>
                    </a:solidFill>
                  </a:rPr>
                  <a:t> desktop.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852066" y="5241476"/>
                <a:ext cx="293763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</a:rPr>
                  <a:t>Use the </a:t>
                </a:r>
                <a:r>
                  <a:rPr lang="en-US" b="1" dirty="0" err="1" smtClean="0">
                    <a:solidFill>
                      <a:srgbClr val="000000"/>
                    </a:solidFill>
                  </a:rPr>
                  <a:t>xterm</a:t>
                </a:r>
                <a:r>
                  <a:rPr lang="en-US" b="1" dirty="0" smtClean="0">
                    <a:solidFill>
                      <a:srgbClr val="000000"/>
                    </a:solidFill>
                  </a:rPr>
                  <a:t> (</a:t>
                </a:r>
                <a:r>
                  <a:rPr lang="en-US" b="1" dirty="0" err="1" smtClean="0">
                    <a:solidFill>
                      <a:srgbClr val="000000"/>
                    </a:solidFill>
                  </a:rPr>
                  <a:t>ssh</a:t>
                </a:r>
                <a:r>
                  <a:rPr lang="en-US" b="1" dirty="0" smtClean="0">
                    <a:solidFill>
                      <a:srgbClr val="000000"/>
                    </a:solidFill>
                  </a:rPr>
                  <a:t>) to </a:t>
                </a:r>
                <a:r>
                  <a:rPr lang="en-US" b="1" dirty="0">
                    <a:solidFill>
                      <a:srgbClr val="000000"/>
                    </a:solidFill>
                  </a:rPr>
                  <a:t>access your </a:t>
                </a:r>
                <a:r>
                  <a:rPr lang="en-US" b="1" dirty="0" smtClean="0">
                    <a:solidFill>
                      <a:srgbClr val="000000"/>
                    </a:solidFill>
                  </a:rPr>
                  <a:t>front-end and node hosts.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ight Arrow 38"/>
            <p:cNvSpPr/>
            <p:nvPr/>
          </p:nvSpPr>
          <p:spPr>
            <a:xfrm rot="16200000">
              <a:off x="1062131" y="4319646"/>
              <a:ext cx="800009" cy="280436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" name="Right Arrow 39"/>
            <p:cNvSpPr/>
            <p:nvPr/>
          </p:nvSpPr>
          <p:spPr>
            <a:xfrm rot="16200000">
              <a:off x="3130043" y="4446725"/>
              <a:ext cx="545852" cy="280436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13652" y="4859869"/>
              <a:ext cx="28473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</a:rPr>
                <a:t>Use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Iceweasel</a:t>
              </a:r>
              <a:r>
                <a:rPr lang="en-US" b="1" dirty="0" smtClean="0">
                  <a:solidFill>
                    <a:srgbClr val="000000"/>
                  </a:solidFill>
                </a:rPr>
                <a:t> browser to access Dashboard and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Hybridfox</a:t>
              </a:r>
              <a:r>
                <a:rPr lang="en-US" b="1" dirty="0" smtClean="0">
                  <a:solidFill>
                    <a:srgbClr val="000000"/>
                  </a:solidFill>
                </a:rPr>
                <a:t>.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42" name="Right Arrow 41"/>
            <p:cNvSpPr/>
            <p:nvPr/>
          </p:nvSpPr>
          <p:spPr>
            <a:xfrm rot="11769988">
              <a:off x="3794030" y="4403759"/>
              <a:ext cx="2480810" cy="254434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305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65F-9BB8-4359-8B89-0390EA97433C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141" name="Group 140"/>
          <p:cNvGrpSpPr/>
          <p:nvPr/>
        </p:nvGrpSpPr>
        <p:grpSpPr>
          <a:xfrm>
            <a:off x="755370" y="1836557"/>
            <a:ext cx="7807279" cy="4165656"/>
            <a:chOff x="755370" y="1836557"/>
            <a:chExt cx="7807279" cy="4165656"/>
          </a:xfrm>
        </p:grpSpPr>
        <p:grpSp>
          <p:nvGrpSpPr>
            <p:cNvPr id="15" name="Group 14"/>
            <p:cNvGrpSpPr/>
            <p:nvPr/>
          </p:nvGrpSpPr>
          <p:grpSpPr>
            <a:xfrm>
              <a:off x="6579546" y="1836557"/>
              <a:ext cx="1983103" cy="1368498"/>
              <a:chOff x="3086107" y="2319522"/>
              <a:chExt cx="3174500" cy="2447877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3086107" y="2319522"/>
                <a:ext cx="3174500" cy="2447877"/>
                <a:chOff x="3037114" y="2734918"/>
                <a:chExt cx="2677886" cy="2188145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3037114" y="2734918"/>
                  <a:ext cx="2677886" cy="2188145"/>
                </a:xfrm>
                <a:prstGeom prst="rect">
                  <a:avLst/>
                </a:prstGeom>
                <a:solidFill>
                  <a:schemeClr val="accent1">
                    <a:lumMod val="50000"/>
                    <a:lumOff val="50000"/>
                  </a:schemeClr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3198134" y="4653643"/>
                  <a:ext cx="182336" cy="21045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3037114" y="4607176"/>
                  <a:ext cx="267788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Oval 25"/>
                <p:cNvSpPr/>
                <p:nvPr/>
              </p:nvSpPr>
              <p:spPr>
                <a:xfrm>
                  <a:off x="3490460" y="4660901"/>
                  <a:ext cx="219980" cy="2032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4783712" y="3317022"/>
                <a:ext cx="1229712" cy="930165"/>
                <a:chOff x="6637281" y="5044966"/>
                <a:chExt cx="1229712" cy="930165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6637281" y="5044966"/>
                  <a:ext cx="1229712" cy="930165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6700344" y="5140716"/>
                  <a:ext cx="961697" cy="3999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schemeClr val="bg1"/>
                      </a:solidFill>
                    </a:rPr>
                    <a:t># </a:t>
                  </a:r>
                  <a:r>
                    <a:rPr lang="en-US" sz="1200" b="1" dirty="0" err="1" smtClean="0">
                      <a:solidFill>
                        <a:schemeClr val="bg1"/>
                      </a:solidFill>
                    </a:rPr>
                    <a:t>ssh</a:t>
                  </a:r>
                  <a:endParaRPr 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3276988" y="2512241"/>
                <a:ext cx="1229712" cy="930165"/>
                <a:chOff x="6637281" y="5044966"/>
                <a:chExt cx="1229712" cy="930165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6637281" y="5044966"/>
                  <a:ext cx="1229712" cy="930165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6700344" y="5140716"/>
                  <a:ext cx="961697" cy="3999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schemeClr val="bg1"/>
                      </a:solidFill>
                    </a:rPr>
                    <a:t># </a:t>
                  </a:r>
                  <a:r>
                    <a:rPr lang="en-US" sz="1200" b="1" dirty="0" err="1" smtClean="0">
                      <a:solidFill>
                        <a:schemeClr val="bg1"/>
                      </a:solidFill>
                    </a:rPr>
                    <a:t>ssh</a:t>
                  </a:r>
                  <a:endParaRPr 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28" name="Group 27"/>
            <p:cNvGrpSpPr/>
            <p:nvPr/>
          </p:nvGrpSpPr>
          <p:grpSpPr>
            <a:xfrm>
              <a:off x="755370" y="2010585"/>
              <a:ext cx="1159338" cy="1193608"/>
              <a:chOff x="387437" y="2753023"/>
              <a:chExt cx="2024743" cy="1872257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387437" y="2753023"/>
                <a:ext cx="2024743" cy="1872257"/>
                <a:chOff x="636813" y="2645229"/>
                <a:chExt cx="3445329" cy="3151415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636813" y="2645229"/>
                  <a:ext cx="3445329" cy="269421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rapezoid 12"/>
                <p:cNvSpPr/>
                <p:nvPr/>
              </p:nvSpPr>
              <p:spPr>
                <a:xfrm>
                  <a:off x="1355270" y="5372101"/>
                  <a:ext cx="2008414" cy="424543"/>
                </a:xfrm>
                <a:prstGeom prst="trapezoid">
                  <a:avLst>
                    <a:gd name="adj" fmla="val 94231"/>
                  </a:avLst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783771" y="2775857"/>
                  <a:ext cx="3151415" cy="2400300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7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7388" y="3090292"/>
                <a:ext cx="904842" cy="942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5" name="Group 34"/>
            <p:cNvGrpSpPr/>
            <p:nvPr/>
          </p:nvGrpSpPr>
          <p:grpSpPr>
            <a:xfrm>
              <a:off x="2768402" y="2047485"/>
              <a:ext cx="1959952" cy="1093805"/>
              <a:chOff x="2220163" y="4115009"/>
              <a:chExt cx="1959952" cy="1093805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2220163" y="4115009"/>
                <a:ext cx="1959952" cy="1093805"/>
                <a:chOff x="2220162" y="4115009"/>
                <a:chExt cx="2302851" cy="1781995"/>
              </a:xfrm>
            </p:grpSpPr>
            <p:sp>
              <p:nvSpPr>
                <p:cNvPr id="30" name="Cloud Callout 29"/>
                <p:cNvSpPr/>
                <p:nvPr/>
              </p:nvSpPr>
              <p:spPr>
                <a:xfrm>
                  <a:off x="2220162" y="4115009"/>
                  <a:ext cx="2302851" cy="1517023"/>
                </a:xfrm>
                <a:prstGeom prst="cloudCallou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 rot="21045744">
                  <a:off x="2787803" y="5547284"/>
                  <a:ext cx="367413" cy="3497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" name="TextBox 33"/>
              <p:cNvSpPr txBox="1"/>
              <p:nvPr/>
            </p:nvSpPr>
            <p:spPr>
              <a:xfrm>
                <a:off x="2653144" y="4395924"/>
                <a:ext cx="1093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internet</a:t>
                </a:r>
                <a:endParaRPr lang="en-US" b="1" dirty="0"/>
              </a:p>
            </p:txBody>
          </p:sp>
        </p:grpSp>
        <p:cxnSp>
          <p:nvCxnSpPr>
            <p:cNvPr id="37" name="Straight Connector 36"/>
            <p:cNvCxnSpPr>
              <a:stCxn id="12" idx="3"/>
              <a:endCxn id="30" idx="0"/>
            </p:cNvCxnSpPr>
            <p:nvPr/>
          </p:nvCxnSpPr>
          <p:spPr>
            <a:xfrm flipV="1">
              <a:off x="1914708" y="2513067"/>
              <a:ext cx="859773" cy="77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1914708" y="4386130"/>
              <a:ext cx="2049519" cy="1467467"/>
              <a:chOff x="4737950" y="4516937"/>
              <a:chExt cx="2049519" cy="146746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737952" y="4516937"/>
                <a:ext cx="2049517" cy="441434"/>
                <a:chOff x="6637283" y="2554014"/>
                <a:chExt cx="2049517" cy="441434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6637283" y="2554014"/>
                  <a:ext cx="2049517" cy="4414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6834351" y="2590065"/>
                  <a:ext cx="16553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</a:rPr>
                    <a:t>f</a:t>
                  </a:r>
                  <a:r>
                    <a:rPr lang="en-US" b="1" dirty="0" smtClean="0">
                      <a:solidFill>
                        <a:schemeClr val="bg1"/>
                      </a:solidFill>
                    </a:rPr>
                    <a:t>ront-end</a:t>
                  </a:r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737950" y="5542970"/>
                <a:ext cx="2049517" cy="441434"/>
                <a:chOff x="6637283" y="2554014"/>
                <a:chExt cx="2049517" cy="441434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6637283" y="2554014"/>
                  <a:ext cx="2049517" cy="4414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6834351" y="2590065"/>
                  <a:ext cx="16553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chemeClr val="bg1"/>
                      </a:solidFill>
                    </a:rPr>
                    <a:t>node</a:t>
                  </a:r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33" name="Group 132"/>
            <p:cNvGrpSpPr/>
            <p:nvPr/>
          </p:nvGrpSpPr>
          <p:grpSpPr>
            <a:xfrm>
              <a:off x="6342271" y="4791566"/>
              <a:ext cx="983093" cy="673530"/>
              <a:chOff x="5294413" y="4779875"/>
              <a:chExt cx="983093" cy="67353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5385910" y="4779875"/>
                <a:ext cx="800100" cy="67353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294413" y="4925938"/>
                <a:ext cx="983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router</a:t>
                </a:r>
                <a:endParaRPr lang="en-US" b="1" dirty="0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4642001" y="2143734"/>
              <a:ext cx="2022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173.205.188.nn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507947" y="5128331"/>
              <a:ext cx="20222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Private</a:t>
              </a:r>
            </a:p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192.168.105.0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89" name="Straight Connector 88"/>
            <p:cNvCxnSpPr>
              <a:stCxn id="30" idx="2"/>
              <a:endCxn id="23" idx="1"/>
            </p:cNvCxnSpPr>
            <p:nvPr/>
          </p:nvCxnSpPr>
          <p:spPr>
            <a:xfrm>
              <a:off x="4726721" y="2513067"/>
              <a:ext cx="1852825" cy="77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>
              <a:stCxn id="23" idx="2"/>
              <a:endCxn id="40" idx="3"/>
            </p:cNvCxnSpPr>
            <p:nvPr/>
          </p:nvCxnSpPr>
          <p:spPr>
            <a:xfrm rot="5400000">
              <a:off x="6440845" y="3998078"/>
              <a:ext cx="1923276" cy="337230"/>
            </a:xfrm>
            <a:prstGeom prst="bentConnector2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>
              <a:stCxn id="6" idx="1"/>
              <a:endCxn id="40" idx="0"/>
            </p:cNvCxnSpPr>
            <p:nvPr/>
          </p:nvCxnSpPr>
          <p:spPr>
            <a:xfrm rot="10800000" flipH="1" flipV="1">
              <a:off x="1914710" y="4606846"/>
              <a:ext cx="4919108" cy="184719"/>
            </a:xfrm>
            <a:prstGeom prst="bentConnector4">
              <a:avLst>
                <a:gd name="adj1" fmla="val -13434"/>
                <a:gd name="adj2" fmla="val -333248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07"/>
            <p:cNvCxnSpPr>
              <a:stCxn id="9" idx="1"/>
            </p:cNvCxnSpPr>
            <p:nvPr/>
          </p:nvCxnSpPr>
          <p:spPr>
            <a:xfrm rot="10800000">
              <a:off x="1245406" y="4606848"/>
              <a:ext cx="669303" cy="1026033"/>
            </a:xfrm>
            <a:prstGeom prst="bentConnector2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/>
            <p:cNvCxnSpPr>
              <a:stCxn id="6" idx="3"/>
              <a:endCxn id="40" idx="1"/>
            </p:cNvCxnSpPr>
            <p:nvPr/>
          </p:nvCxnSpPr>
          <p:spPr>
            <a:xfrm>
              <a:off x="3964227" y="4606847"/>
              <a:ext cx="2469541" cy="521484"/>
            </a:xfrm>
            <a:prstGeom prst="bentConnector3">
              <a:avLst>
                <a:gd name="adj1" fmla="val 29803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Elbow Connector 111"/>
            <p:cNvCxnSpPr>
              <a:stCxn id="9" idx="3"/>
              <a:endCxn id="40" idx="1"/>
            </p:cNvCxnSpPr>
            <p:nvPr/>
          </p:nvCxnSpPr>
          <p:spPr>
            <a:xfrm flipV="1">
              <a:off x="3964225" y="5128331"/>
              <a:ext cx="2469543" cy="504549"/>
            </a:xfrm>
            <a:prstGeom prst="bentConnector3">
              <a:avLst>
                <a:gd name="adj1" fmla="val 2980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3964225" y="4247861"/>
              <a:ext cx="698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em1</a:t>
              </a:r>
              <a:endParaRPr lang="en-US" b="1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964224" y="5628202"/>
              <a:ext cx="698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em1</a:t>
              </a:r>
              <a:endParaRPr lang="en-US" b="1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215957" y="5632881"/>
              <a:ext cx="698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em2</a:t>
              </a:r>
              <a:endParaRPr lang="en-US" b="1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245406" y="4237515"/>
              <a:ext cx="698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em2</a:t>
              </a:r>
              <a:endParaRPr lang="en-US" b="1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016590" y="3308417"/>
              <a:ext cx="27825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Public</a:t>
              </a:r>
            </a:p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172.16.nnn.0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73427" y="479151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01284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9318&quot;&gt;&lt;property id=&quot;20148&quot; value=&quot;5&quot;/&gt;&lt;property id=&quot;20300&quot; value=&quot;Slide 2 - &amp;quot;Network Environment&amp;quot;&quot;/&gt;&lt;property id=&quot;20307&quot; value=&quot;339&quot;/&gt;&lt;/object&gt;&lt;object type=&quot;3&quot; unique_id=&quot;19335&quot;&gt;&lt;property id=&quot;20148&quot; value=&quot;5&quot;/&gt;&lt;property id=&quot;20300&quot; value=&quot;Slide 1 - &amp;quot;Student Pod Access&amp;quot;&quot;/&gt;&lt;property id=&quot;20307&quot; value=&quot;34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euc-040_rev_d_corp_template_v10">
  <a:themeElements>
    <a:clrScheme name="Custom 42">
      <a:dk1>
        <a:srgbClr val="000000"/>
      </a:dk1>
      <a:lt1>
        <a:srgbClr val="FFFFFF"/>
      </a:lt1>
      <a:dk2>
        <a:srgbClr val="8CC63F"/>
      </a:dk2>
      <a:lt2>
        <a:srgbClr val="808080"/>
      </a:lt2>
      <a:accent1>
        <a:srgbClr val="03405F"/>
      </a:accent1>
      <a:accent2>
        <a:srgbClr val="F3901D"/>
      </a:accent2>
      <a:accent3>
        <a:srgbClr val="009E93"/>
      </a:accent3>
      <a:accent4>
        <a:srgbClr val="6A737B"/>
      </a:accent4>
      <a:accent5>
        <a:srgbClr val="BA4B06"/>
      </a:accent5>
      <a:accent6>
        <a:srgbClr val="7A853B"/>
      </a:accent6>
      <a:hlink>
        <a:srgbClr val="20297A"/>
      </a:hlink>
      <a:folHlink>
        <a:srgbClr val="206DC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6B4794"/>
        </a:dk2>
        <a:lt2>
          <a:srgbClr val="808080"/>
        </a:lt2>
        <a:accent1>
          <a:srgbClr val="6BB91D"/>
        </a:accent1>
        <a:accent2>
          <a:srgbClr val="1A418E"/>
        </a:accent2>
        <a:accent3>
          <a:srgbClr val="FFFFFF"/>
        </a:accent3>
        <a:accent4>
          <a:srgbClr val="000000"/>
        </a:accent4>
        <a:accent5>
          <a:srgbClr val="BAD9AB"/>
        </a:accent5>
        <a:accent6>
          <a:srgbClr val="163A80"/>
        </a:accent6>
        <a:hlink>
          <a:srgbClr val="FF9900"/>
        </a:hlink>
        <a:folHlink>
          <a:srgbClr val="99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6B4794"/>
        </a:dk2>
        <a:lt2>
          <a:srgbClr val="808080"/>
        </a:lt2>
        <a:accent1>
          <a:srgbClr val="6BB91D"/>
        </a:accent1>
        <a:accent2>
          <a:srgbClr val="2479D6"/>
        </a:accent2>
        <a:accent3>
          <a:srgbClr val="FFFFFF"/>
        </a:accent3>
        <a:accent4>
          <a:srgbClr val="000000"/>
        </a:accent4>
        <a:accent5>
          <a:srgbClr val="BAD9AB"/>
        </a:accent5>
        <a:accent6>
          <a:srgbClr val="206DC2"/>
        </a:accent6>
        <a:hlink>
          <a:srgbClr val="666699"/>
        </a:hlink>
        <a:folHlink>
          <a:srgbClr val="DC93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6B4794"/>
        </a:dk2>
        <a:lt2>
          <a:srgbClr val="808080"/>
        </a:lt2>
        <a:accent1>
          <a:srgbClr val="6BB91D"/>
        </a:accent1>
        <a:accent2>
          <a:srgbClr val="2479D6"/>
        </a:accent2>
        <a:accent3>
          <a:srgbClr val="FFFFFF"/>
        </a:accent3>
        <a:accent4>
          <a:srgbClr val="000000"/>
        </a:accent4>
        <a:accent5>
          <a:srgbClr val="BAD9AB"/>
        </a:accent5>
        <a:accent6>
          <a:srgbClr val="206DC2"/>
        </a:accent6>
        <a:hlink>
          <a:srgbClr val="9393C4"/>
        </a:hlink>
        <a:folHlink>
          <a:srgbClr val="DC930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euc-040_rev_d_corp_template_v10</Template>
  <TotalTime>8494</TotalTime>
  <Words>71</Words>
  <Application>Microsoft Office PowerPoint</Application>
  <PresentationFormat>On-screen Show (4:3)</PresentationFormat>
  <Paragraphs>31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euc-040_rev_d_corp_template_v10</vt:lpstr>
      <vt:lpstr>Student Pod Access</vt:lpstr>
      <vt:lpstr>Network Environment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Eden</dc:creator>
  <cp:lastModifiedBy>Steve Bradshaw</cp:lastModifiedBy>
  <cp:revision>383</cp:revision>
  <dcterms:created xsi:type="dcterms:W3CDTF">2011-10-23T23:18:41Z</dcterms:created>
  <dcterms:modified xsi:type="dcterms:W3CDTF">2012-10-01T19:21:38Z</dcterms:modified>
</cp:coreProperties>
</file>