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2600" y="1828800"/>
            <a:ext cx="76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Front End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1828800"/>
            <a:ext cx="76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Node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191000" y="18288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Desktop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79633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sbradshaw</dc:creator>
  <cp:lastModifiedBy>Steve Bradshaw</cp:lastModifiedBy>
  <cp:revision>3</cp:revision>
  <dcterms:created xsi:type="dcterms:W3CDTF">2006-08-16T00:00:00Z</dcterms:created>
  <dcterms:modified xsi:type="dcterms:W3CDTF">2012-10-23T16:32:30Z</dcterms:modified>
</cp:coreProperties>
</file>