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Stel hier het team voor + functie</a:t>
            </a:r>
          </a:p>
          <a:p>
            <a:pPr indent="-228600" lvl="0" marL="457200">
              <a:spcBef>
                <a:spcPts val="0"/>
              </a:spcBef>
              <a:buChar char="+"/>
            </a:pPr>
            <a:r>
              <a:rPr lang="nl"/>
              <a:t>geef mensen alvast een pasje en vraag tof ze deel willen nemen aan onze inetractieve speurtocht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wij lossen mobiliteit op door er een andere draai aan te geven. dit omdat er uit ons onderzoek is gebleven….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denk aan wat mario zegt → haal niet het pad weg maar doe er iets mee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nl" sz="1800">
                <a:solidFill>
                  <a:schemeClr val="dk1"/>
                </a:solidFill>
              </a:rPr>
              <a:t>Waarom lost dit ons probleem op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nl" sz="1800">
                <a:solidFill>
                  <a:schemeClr val="dk1"/>
                </a:solidFill>
              </a:rPr>
              <a:t>Overtuiging hiervan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nl"/>
              <a:t>keuzematrixs: beleving, duurzaam, veiligheid, hufterproof, onderhoudsvriendelijk, kosten, welzijn dieren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6754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nl" sz="2400">
                <a:solidFill>
                  <a:srgbClr val="FFFFFF"/>
                </a:solidFill>
              </a:rPr>
              <a:t>Een park vol beleving en ontspanning!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2924"/>
            <a:ext cx="9143998" cy="19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Onderzoek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Mobiliteit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Automotive concept te versterken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09207">
            <a:off x="6798724" y="776784"/>
            <a:ext cx="2150475" cy="577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Concept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chemeClr val="dk1"/>
                </a:solidFill>
              </a:rPr>
              <a:t>Routes minder lang en zwaar laten ogen door de bezoeker hiervan af te leiden door het inzetten van een interactieve en educatieve speurtocht die de beleving en interactie vergroot.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55063">
            <a:off x="7055103" y="1429824"/>
            <a:ext cx="19156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Onderbouwing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Sturing → filmpje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Educatie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Rangergevoel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Vitaliteit ouders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Routes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Paper prototype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Uiteindelijke concept → filmpje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64172">
            <a:off x="6996529" y="1119650"/>
            <a:ext cx="19156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Aandachtspunten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Sturing van bezoekers d.m.v data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Gehele journey testen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80854">
            <a:off x="6748504" y="542406"/>
            <a:ext cx="2295293" cy="616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Toekomstperspectief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Wij zien kansen voor uitbreidingen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Ons concept te realiseren samen met Automotive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64724">
            <a:off x="6593384" y="593293"/>
            <a:ext cx="2291480" cy="615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Demonstratie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Demonstreren</a:t>
            </a:r>
            <a:r>
              <a:rPr lang="nl">
                <a:solidFill>
                  <a:srgbClr val="FFFFFF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Video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64172">
            <a:off x="6996529" y="1119650"/>
            <a:ext cx="19156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 rot="5400000">
            <a:off x="3264625" y="-1925349"/>
            <a:ext cx="2517550" cy="914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380300" y="2285400"/>
            <a:ext cx="8520600" cy="7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/>
              <a:t>Zijn er nog vragen?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