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nl" sz="1800">
                <a:solidFill>
                  <a:schemeClr val="dk1"/>
                </a:solidFill>
              </a:rPr>
              <a:t>Sub - hypotheses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nl" sz="1400">
                <a:solidFill>
                  <a:schemeClr val="dk1"/>
                </a:solidFill>
              </a:rPr>
              <a:t>Kinderen zullen het park verlaten met meer kennis over de aanwezige dieren.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nl" sz="1400">
                <a:solidFill>
                  <a:schemeClr val="dk1"/>
                </a:solidFill>
              </a:rPr>
              <a:t>Kinderen voelen zich meer betrokken bij het park en zullen het gevoel krijgen dat ze een echte ‘ranger’ zijn.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nl" sz="1400">
                <a:solidFill>
                  <a:schemeClr val="dk1"/>
                </a:solidFill>
              </a:rPr>
              <a:t>De beleving van Burgers’ Zoo blijft niet alleen in het park zelf, maar wordt ook mee naar huis genomen.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nl" sz="1400">
                <a:solidFill>
                  <a:schemeClr val="dk1"/>
                </a:solidFill>
              </a:rPr>
              <a:t>Ouders worden ontlast doordat de kinderen met de speurtocht zelf de informatie vergaren.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nl" sz="1400">
                <a:solidFill>
                  <a:schemeClr val="dk1"/>
                </a:solidFill>
              </a:rPr>
              <a:t>Bezoekers zijn door middel van audio en/of licht door het park te sturen.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nl" sz="1800">
                <a:solidFill>
                  <a:schemeClr val="dk1"/>
                </a:solidFill>
              </a:rPr>
              <a:t>→ veel uit de testen gehaald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nl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BA181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367540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nl" sz="2400">
                <a:solidFill>
                  <a:srgbClr val="FFFFFF"/>
                </a:solidFill>
              </a:rPr>
              <a:t>Een park vol beleving en ontspanning!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2025"/>
            <a:ext cx="8839199" cy="1879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BA1816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Samenwerking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nl">
                <a:solidFill>
                  <a:srgbClr val="FFFFFF"/>
                </a:solidFill>
              </a:rPr>
              <a:t>Workshop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nl">
                <a:solidFill>
                  <a:srgbClr val="FFFFFF"/>
                </a:solidFill>
              </a:rPr>
              <a:t>Automotive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nl">
                <a:solidFill>
                  <a:srgbClr val="FFFFFF"/>
                </a:solidFill>
              </a:rPr>
              <a:t>Team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nl">
                <a:solidFill>
                  <a:schemeClr val="dk1"/>
                </a:solidFill>
              </a:rPr>
              <a:t>Teambulding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nl">
                <a:solidFill>
                  <a:srgbClr val="FFFFFF"/>
                </a:solidFill>
              </a:rPr>
              <a:t>Burgers’ Zoo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7016030" y="1076525"/>
            <a:ext cx="1915690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BA1816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Concept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>
                <a:solidFill>
                  <a:srgbClr val="FFFFFF"/>
                </a:solidFill>
              </a:rPr>
              <a:t>Routes minder lang en zwaar laten ogen door de bezoeker hiervan af te leiden door het inzetten van een interactieve en educatieve speurtocht die de beleving en interactie vergroot. 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7162430" y="1439575"/>
            <a:ext cx="1915690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BA1816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Hypotheses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Char char="●"/>
            </a:pPr>
            <a:r>
              <a:rPr lang="nl">
                <a:solidFill>
                  <a:srgbClr val="FFFFFF"/>
                </a:solidFill>
              </a:rPr>
              <a:t>Kinderen door middel van een educatieve speurtocht afleiding geven op de minder aantrekkelijke routes waar weinig interactie is.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29390">
            <a:off x="7406429" y="1137050"/>
            <a:ext cx="191569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BA1816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Testen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nl">
                <a:solidFill>
                  <a:srgbClr val="FFFFFF"/>
                </a:solidFill>
              </a:rPr>
              <a:t>Sturing → filmpje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nl">
                <a:solidFill>
                  <a:srgbClr val="FFFFFF"/>
                </a:solidFill>
              </a:rPr>
              <a:t>Educatie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nl">
                <a:solidFill>
                  <a:srgbClr val="FFFFFF"/>
                </a:solidFill>
              </a:rPr>
              <a:t>Rangergevoel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nl">
                <a:solidFill>
                  <a:srgbClr val="FFFFFF"/>
                </a:solidFill>
              </a:rPr>
              <a:t>Vitaliteit ouders 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nl">
                <a:solidFill>
                  <a:srgbClr val="FFFFFF"/>
                </a:solidFill>
              </a:rPr>
              <a:t>Routes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nl">
                <a:solidFill>
                  <a:srgbClr val="FFFFFF"/>
                </a:solidFill>
              </a:rPr>
              <a:t>Paper prototype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nl">
                <a:solidFill>
                  <a:srgbClr val="FFFFFF"/>
                </a:solidFill>
              </a:rPr>
              <a:t>Uiteindelijke concept → filmpje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490731">
            <a:off x="7201478" y="1006574"/>
            <a:ext cx="191569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BA181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Aanbevelingen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nl">
                <a:solidFill>
                  <a:srgbClr val="FFFFFF"/>
                </a:solidFill>
              </a:rPr>
              <a:t>Sturing van bezoekers d.m.v data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nl">
                <a:solidFill>
                  <a:srgbClr val="FFFFFF"/>
                </a:solidFill>
              </a:rPr>
              <a:t>Gehele journey testen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nl">
                <a:solidFill>
                  <a:srgbClr val="FFFFFF"/>
                </a:solidFill>
              </a:rPr>
              <a:t>Content aanpassen op thema’s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7074605" y="1437650"/>
            <a:ext cx="1915690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BA1816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Toekomst persepctief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nl">
                <a:solidFill>
                  <a:srgbClr val="FFFFFF"/>
                </a:solidFill>
              </a:rPr>
              <a:t>Ons concept te realiseren samen met Automotive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nl">
                <a:solidFill>
                  <a:srgbClr val="FFFFFF"/>
                </a:solidFill>
              </a:rPr>
              <a:t>ICA present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879968">
            <a:off x="7084379" y="1576224"/>
            <a:ext cx="191569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BA1816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Demonstratie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nl">
                <a:solidFill>
                  <a:srgbClr val="FFFFFF"/>
                </a:solidFill>
              </a:rPr>
              <a:t>Video 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nl">
                <a:solidFill>
                  <a:srgbClr val="FFFFFF"/>
                </a:solidFill>
              </a:rPr>
              <a:t>Demonstreren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7103880" y="1076525"/>
            <a:ext cx="1915690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BA1816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>
          <a:blip r:embed="rId3">
            <a:alphaModFix amt="34000"/>
          </a:blip>
          <a:stretch>
            <a:fillRect/>
          </a:stretch>
        </p:blipFill>
        <p:spPr>
          <a:xfrm rot="5400000">
            <a:off x="3685448" y="-2135000"/>
            <a:ext cx="1915699" cy="94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nl"/>
              <a:t>Zijn er nog vragen?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