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8" r:id="rId5"/>
    <p:sldId id="266" r:id="rId6"/>
    <p:sldId id="268" r:id="rId7"/>
    <p:sldId id="267" r:id="rId8"/>
    <p:sldId id="269" r:id="rId9"/>
    <p:sldId id="261" r:id="rId10"/>
    <p:sldId id="27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6192-CE9A-D14C-9CEB-18F73494A57C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FAB4AF-0197-B24D-9206-CCCFD9F40105}">
      <dgm:prSet/>
      <dgm:spPr/>
      <dgm:t>
        <a:bodyPr/>
        <a:lstStyle/>
        <a:p>
          <a:pPr rtl="0"/>
          <a:r>
            <a:rPr kumimoji="1" lang="en-US" dirty="0" smtClean="0">
              <a:solidFill>
                <a:srgbClr val="000090"/>
              </a:solidFill>
            </a:rPr>
            <a:t>App</a:t>
          </a:r>
          <a:r>
            <a:rPr kumimoji="1" lang="zh-CN" altLang="en-US" dirty="0" smtClean="0">
              <a:solidFill>
                <a:srgbClr val="000090"/>
              </a:solidFill>
            </a:rPr>
            <a:t>的组成部分</a:t>
          </a:r>
          <a:endParaRPr lang="en-US" dirty="0">
            <a:solidFill>
              <a:srgbClr val="000090"/>
            </a:solidFill>
          </a:endParaRPr>
        </a:p>
      </dgm:t>
    </dgm:pt>
    <dgm:pt modelId="{21EE4EBE-B1E9-0848-AE28-DCE6169AE158}" type="parTrans" cxnId="{63C14FFD-5752-F34B-98E5-FC10A6A76E34}">
      <dgm:prSet/>
      <dgm:spPr/>
      <dgm:t>
        <a:bodyPr/>
        <a:lstStyle/>
        <a:p>
          <a:endParaRPr lang="zh-CN" altLang="en-US"/>
        </a:p>
      </dgm:t>
    </dgm:pt>
    <dgm:pt modelId="{677C78F3-B9E4-2647-84AA-97DE9CC340BF}" type="sibTrans" cxnId="{63C14FFD-5752-F34B-98E5-FC10A6A76E34}">
      <dgm:prSet/>
      <dgm:spPr/>
      <dgm:t>
        <a:bodyPr/>
        <a:lstStyle/>
        <a:p>
          <a:endParaRPr lang="zh-CN" altLang="en-US"/>
        </a:p>
      </dgm:t>
    </dgm:pt>
    <dgm:pt modelId="{C675FFF0-320D-D048-9C4E-2914846796DF}">
      <dgm:prSet/>
      <dgm:spPr/>
      <dgm:t>
        <a:bodyPr/>
        <a:lstStyle/>
        <a:p>
          <a:pPr rtl="0"/>
          <a:r>
            <a:rPr lang="en-US" dirty="0" smtClean="0">
              <a:solidFill>
                <a:srgbClr val="000090"/>
              </a:solidFill>
            </a:rPr>
            <a:t>API</a:t>
          </a:r>
          <a:endParaRPr lang="en-US" dirty="0">
            <a:solidFill>
              <a:srgbClr val="000090"/>
            </a:solidFill>
          </a:endParaRPr>
        </a:p>
      </dgm:t>
    </dgm:pt>
    <dgm:pt modelId="{71D91CC9-2087-AC45-91AD-F89848B86F36}" type="parTrans" cxnId="{2BA7C1B2-82E7-1A49-9F9D-350A47D0ADE2}">
      <dgm:prSet/>
      <dgm:spPr/>
      <dgm:t>
        <a:bodyPr/>
        <a:lstStyle/>
        <a:p>
          <a:endParaRPr lang="zh-CN" altLang="en-US"/>
        </a:p>
      </dgm:t>
    </dgm:pt>
    <dgm:pt modelId="{8DBDF300-EA3F-BA4D-9694-666FE86BE884}" type="sibTrans" cxnId="{2BA7C1B2-82E7-1A49-9F9D-350A47D0ADE2}">
      <dgm:prSet/>
      <dgm:spPr/>
      <dgm:t>
        <a:bodyPr/>
        <a:lstStyle/>
        <a:p>
          <a:endParaRPr lang="zh-CN" altLang="en-US"/>
        </a:p>
      </dgm:t>
    </dgm:pt>
    <dgm:pt modelId="{FA1784E0-ED83-554E-A8D4-E005FC7B72C3}">
      <dgm:prSet/>
      <dgm:spPr/>
      <dgm:t>
        <a:bodyPr/>
        <a:lstStyle/>
        <a:p>
          <a:pPr rtl="0"/>
          <a:r>
            <a:rPr lang="en-US" dirty="0" smtClean="0">
              <a:solidFill>
                <a:srgbClr val="000090"/>
              </a:solidFill>
            </a:rPr>
            <a:t>Other</a:t>
          </a:r>
          <a:endParaRPr lang="en-US" dirty="0">
            <a:solidFill>
              <a:srgbClr val="000090"/>
            </a:solidFill>
          </a:endParaRPr>
        </a:p>
      </dgm:t>
    </dgm:pt>
    <dgm:pt modelId="{1863FE34-3EFC-5342-882E-74A0D6B2BA2E}" type="parTrans" cxnId="{5A85AEDF-C132-5F4F-BCC0-9E8A81BDAE2F}">
      <dgm:prSet/>
      <dgm:spPr/>
      <dgm:t>
        <a:bodyPr/>
        <a:lstStyle/>
        <a:p>
          <a:endParaRPr lang="zh-CN" altLang="en-US"/>
        </a:p>
      </dgm:t>
    </dgm:pt>
    <dgm:pt modelId="{4582253C-C9A7-BF40-8427-A52314814488}" type="sibTrans" cxnId="{5A85AEDF-C132-5F4F-BCC0-9E8A81BDAE2F}">
      <dgm:prSet/>
      <dgm:spPr/>
      <dgm:t>
        <a:bodyPr/>
        <a:lstStyle/>
        <a:p>
          <a:endParaRPr lang="zh-CN" altLang="en-US"/>
        </a:p>
      </dgm:t>
    </dgm:pt>
    <dgm:pt modelId="{3D31005C-8B32-7B4C-99C5-7AE4598629EF}">
      <dgm:prSet/>
      <dgm:spPr/>
      <dgm:t>
        <a:bodyPr/>
        <a:lstStyle/>
        <a:p>
          <a:pPr rtl="0"/>
          <a:r>
            <a:rPr kumimoji="1" lang="en-US" dirty="0" smtClean="0">
              <a:solidFill>
                <a:srgbClr val="000090"/>
              </a:solidFill>
            </a:rPr>
            <a:t>App Wrapper JS Lib</a:t>
          </a:r>
        </a:p>
        <a:p>
          <a:pPr rtl="0"/>
          <a:r>
            <a:rPr kumimoji="1" lang="en-US" dirty="0" smtClean="0">
              <a:solidFill>
                <a:srgbClr val="000090"/>
              </a:solidFill>
            </a:rPr>
            <a:t>(</a:t>
          </a:r>
          <a:r>
            <a:rPr kumimoji="1" lang="en-US" dirty="0" err="1" smtClean="0">
              <a:solidFill>
                <a:srgbClr val="000090"/>
              </a:solidFill>
            </a:rPr>
            <a:t>bridge.js</a:t>
          </a:r>
          <a:r>
            <a:rPr kumimoji="1" lang="en-US" dirty="0" smtClean="0">
              <a:solidFill>
                <a:srgbClr val="000090"/>
              </a:solidFill>
            </a:rPr>
            <a:t>)</a:t>
          </a:r>
          <a:endParaRPr lang="en-US" dirty="0">
            <a:solidFill>
              <a:srgbClr val="000090"/>
            </a:solidFill>
          </a:endParaRPr>
        </a:p>
      </dgm:t>
    </dgm:pt>
    <dgm:pt modelId="{8C4F8635-8973-144A-9F5D-AFFA1D52793C}" type="parTrans" cxnId="{9DC8F7F6-7DD2-8647-9E5C-3BEB0A0A65E2}">
      <dgm:prSet/>
      <dgm:spPr/>
      <dgm:t>
        <a:bodyPr/>
        <a:lstStyle/>
        <a:p>
          <a:endParaRPr lang="zh-CN" altLang="en-US"/>
        </a:p>
      </dgm:t>
    </dgm:pt>
    <dgm:pt modelId="{A0D946B5-E488-134A-8D5F-E24C4E239107}" type="sibTrans" cxnId="{9DC8F7F6-7DD2-8647-9E5C-3BEB0A0A65E2}">
      <dgm:prSet/>
      <dgm:spPr/>
      <dgm:t>
        <a:bodyPr/>
        <a:lstStyle/>
        <a:p>
          <a:endParaRPr lang="zh-CN" altLang="en-US"/>
        </a:p>
      </dgm:t>
    </dgm:pt>
    <dgm:pt modelId="{AF589CCD-93CC-BA44-A56E-014E6AC3908B}">
      <dgm:prSet/>
      <dgm:spPr/>
      <dgm:t>
        <a:bodyPr/>
        <a:lstStyle/>
        <a:p>
          <a:pPr rtl="0"/>
          <a:r>
            <a:rPr kumimoji="1" lang="en-US" dirty="0" smtClean="0">
              <a:solidFill>
                <a:srgbClr val="000090"/>
              </a:solidFill>
            </a:rPr>
            <a:t>URL</a:t>
          </a:r>
          <a:r>
            <a:rPr kumimoji="1" lang="en-US" dirty="0" smtClean="0"/>
            <a:t> </a:t>
          </a:r>
          <a:r>
            <a:rPr kumimoji="1" lang="en-US" dirty="0" smtClean="0">
              <a:solidFill>
                <a:srgbClr val="000090"/>
              </a:solidFill>
            </a:rPr>
            <a:t>Schema</a:t>
          </a:r>
          <a:endParaRPr lang="en-US" dirty="0">
            <a:solidFill>
              <a:srgbClr val="000090"/>
            </a:solidFill>
          </a:endParaRPr>
        </a:p>
      </dgm:t>
    </dgm:pt>
    <dgm:pt modelId="{9DAC2AF2-7F89-D84F-A982-7C2B179DD195}" type="parTrans" cxnId="{D46F0713-DA76-2F41-937C-970D93447241}">
      <dgm:prSet/>
      <dgm:spPr/>
      <dgm:t>
        <a:bodyPr/>
        <a:lstStyle/>
        <a:p>
          <a:endParaRPr lang="zh-CN" altLang="en-US"/>
        </a:p>
      </dgm:t>
    </dgm:pt>
    <dgm:pt modelId="{FAE0E277-329B-CF47-AF49-0CDDF19B97B7}" type="sibTrans" cxnId="{D46F0713-DA76-2F41-937C-970D93447241}">
      <dgm:prSet/>
      <dgm:spPr/>
      <dgm:t>
        <a:bodyPr/>
        <a:lstStyle/>
        <a:p>
          <a:endParaRPr lang="zh-CN" altLang="en-US"/>
        </a:p>
      </dgm:t>
    </dgm:pt>
    <dgm:pt modelId="{52419EEF-4BCC-A94E-9AAF-EFD7A5344D27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000090"/>
              </a:solidFill>
            </a:rPr>
            <a:t>运行环境</a:t>
          </a:r>
          <a:endParaRPr lang="en-US" altLang="zh-CN" dirty="0" smtClean="0">
            <a:solidFill>
              <a:srgbClr val="000090"/>
            </a:solidFill>
          </a:endParaRPr>
        </a:p>
        <a:p>
          <a:pPr rtl="0"/>
          <a:r>
            <a:rPr lang="en-US" altLang="zh-CN" dirty="0" smtClean="0">
              <a:solidFill>
                <a:srgbClr val="000090"/>
              </a:solidFill>
            </a:rPr>
            <a:t>(App</a:t>
          </a:r>
          <a:r>
            <a:rPr lang="zh-CN" altLang="en-US" dirty="0" smtClean="0">
              <a:solidFill>
                <a:srgbClr val="000090"/>
              </a:solidFill>
            </a:rPr>
            <a:t>中的</a:t>
          </a:r>
          <a:r>
            <a:rPr lang="en-US" dirty="0" err="1" smtClean="0">
              <a:solidFill>
                <a:srgbClr val="000090"/>
              </a:solidFill>
            </a:rPr>
            <a:t>WebView</a:t>
          </a:r>
          <a:r>
            <a:rPr lang="en-US" dirty="0" smtClean="0"/>
            <a:t>)</a:t>
          </a:r>
          <a:endParaRPr lang="en-US" dirty="0"/>
        </a:p>
      </dgm:t>
    </dgm:pt>
    <dgm:pt modelId="{4739E44B-3D6D-594E-B94F-DA3340D9120D}" type="parTrans" cxnId="{871715A4-8BD6-DE4F-A09F-6A293492FB7C}">
      <dgm:prSet/>
      <dgm:spPr/>
      <dgm:t>
        <a:bodyPr/>
        <a:lstStyle/>
        <a:p>
          <a:endParaRPr lang="zh-CN" altLang="en-US"/>
        </a:p>
      </dgm:t>
    </dgm:pt>
    <dgm:pt modelId="{F3C3C246-FCC8-1B44-B19A-74E453F482A8}" type="sibTrans" cxnId="{871715A4-8BD6-DE4F-A09F-6A293492FB7C}">
      <dgm:prSet/>
      <dgm:spPr/>
      <dgm:t>
        <a:bodyPr/>
        <a:lstStyle/>
        <a:p>
          <a:endParaRPr lang="zh-CN" altLang="en-US"/>
        </a:p>
      </dgm:t>
    </dgm:pt>
    <dgm:pt modelId="{ED341CB6-B21D-9C42-A7D7-15F72AEE1DEF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000090"/>
              </a:solidFill>
            </a:rPr>
            <a:t>调试方案</a:t>
          </a:r>
          <a:endParaRPr lang="en-US" dirty="0">
            <a:solidFill>
              <a:srgbClr val="000090"/>
            </a:solidFill>
          </a:endParaRPr>
        </a:p>
      </dgm:t>
    </dgm:pt>
    <dgm:pt modelId="{54A67EBC-CA66-4043-863F-1ED76CB8DFE6}" type="parTrans" cxnId="{C7381778-1278-184B-B890-D2DBD62C491B}">
      <dgm:prSet/>
      <dgm:spPr/>
      <dgm:t>
        <a:bodyPr/>
        <a:lstStyle/>
        <a:p>
          <a:endParaRPr lang="zh-CN" altLang="en-US"/>
        </a:p>
      </dgm:t>
    </dgm:pt>
    <dgm:pt modelId="{AF12AF0C-205C-204F-882F-CFC1F95828B4}" type="sibTrans" cxnId="{C7381778-1278-184B-B890-D2DBD62C491B}">
      <dgm:prSet/>
      <dgm:spPr/>
      <dgm:t>
        <a:bodyPr/>
        <a:lstStyle/>
        <a:p>
          <a:endParaRPr lang="zh-CN" altLang="en-US"/>
        </a:p>
      </dgm:t>
    </dgm:pt>
    <dgm:pt modelId="{9CCCCFFF-43FA-DC42-992C-05E4278EE852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000090"/>
              </a:solidFill>
            </a:rPr>
            <a:t>升级方案 </a:t>
          </a:r>
          <a:endParaRPr lang="en-US" dirty="0">
            <a:solidFill>
              <a:srgbClr val="000090"/>
            </a:solidFill>
          </a:endParaRPr>
        </a:p>
      </dgm:t>
    </dgm:pt>
    <dgm:pt modelId="{EE8DFED0-5DF4-EC49-B3F2-E3DD707EFFC0}" type="parTrans" cxnId="{2E136237-1E03-1842-8F55-07572A5A6817}">
      <dgm:prSet/>
      <dgm:spPr/>
      <dgm:t>
        <a:bodyPr/>
        <a:lstStyle/>
        <a:p>
          <a:endParaRPr lang="zh-CN" altLang="en-US"/>
        </a:p>
      </dgm:t>
    </dgm:pt>
    <dgm:pt modelId="{309C1BCE-41DD-6E45-870E-2B246004F45B}" type="sibTrans" cxnId="{2E136237-1E03-1842-8F55-07572A5A6817}">
      <dgm:prSet/>
      <dgm:spPr/>
      <dgm:t>
        <a:bodyPr/>
        <a:lstStyle/>
        <a:p>
          <a:endParaRPr lang="zh-CN" altLang="en-US"/>
        </a:p>
      </dgm:t>
    </dgm:pt>
    <dgm:pt modelId="{8A5B9484-0DA0-134A-8FF0-DFB4BB5D359E}" type="pres">
      <dgm:prSet presAssocID="{13176192-CE9A-D14C-9CEB-18F73494A5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ABB392-784D-AE44-BD43-4487F411E42A}" type="pres">
      <dgm:prSet presAssocID="{8DFAB4AF-0197-B24D-9206-CCCFD9F40105}" presName="root1" presStyleCnt="0"/>
      <dgm:spPr/>
    </dgm:pt>
    <dgm:pt modelId="{F373E127-3E5D-7042-B7EA-E716F662769B}" type="pres">
      <dgm:prSet presAssocID="{8DFAB4AF-0197-B24D-9206-CCCFD9F4010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6F93AB-26D4-6746-A46C-94C88743C961}" type="pres">
      <dgm:prSet presAssocID="{8DFAB4AF-0197-B24D-9206-CCCFD9F40105}" presName="level2hierChild" presStyleCnt="0"/>
      <dgm:spPr/>
    </dgm:pt>
    <dgm:pt modelId="{9F2F7542-9F12-BA4A-9EDE-D9E1D9C05BB7}" type="pres">
      <dgm:prSet presAssocID="{71D91CC9-2087-AC45-91AD-F89848B86F3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BA2285C-2F62-0E4D-93C3-05782777A121}" type="pres">
      <dgm:prSet presAssocID="{71D91CC9-2087-AC45-91AD-F89848B86F3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E5E35F7F-69CB-B845-B065-DC0F0357DE54}" type="pres">
      <dgm:prSet presAssocID="{C675FFF0-320D-D048-9C4E-2914846796DF}" presName="root2" presStyleCnt="0"/>
      <dgm:spPr/>
    </dgm:pt>
    <dgm:pt modelId="{ED5E6111-9F50-244B-92C6-D8F9C45911EC}" type="pres">
      <dgm:prSet presAssocID="{C675FFF0-320D-D048-9C4E-2914846796D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59105E-405A-994D-B90E-E9EF28E1A82B}" type="pres">
      <dgm:prSet presAssocID="{C675FFF0-320D-D048-9C4E-2914846796DF}" presName="level3hierChild" presStyleCnt="0"/>
      <dgm:spPr/>
    </dgm:pt>
    <dgm:pt modelId="{A74ACFA6-A430-1946-9848-D63E95EE2AF8}" type="pres">
      <dgm:prSet presAssocID="{8C4F8635-8973-144A-9F5D-AFFA1D52793C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BBD5224-73B3-3C47-9DFC-B78E96FA752C}" type="pres">
      <dgm:prSet presAssocID="{8C4F8635-8973-144A-9F5D-AFFA1D52793C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E2E3F0B3-00E4-B049-9BE6-821A745420C0}" type="pres">
      <dgm:prSet presAssocID="{3D31005C-8B32-7B4C-99C5-7AE4598629EF}" presName="root2" presStyleCnt="0"/>
      <dgm:spPr/>
    </dgm:pt>
    <dgm:pt modelId="{321DBD56-91D9-FD46-835C-32675BB4CB64}" type="pres">
      <dgm:prSet presAssocID="{3D31005C-8B32-7B4C-99C5-7AE4598629EF}" presName="LevelTwoTextNode" presStyleLbl="node3" presStyleIdx="0" presStyleCnt="5" custScaleX="978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0A0C63-CD98-984C-A984-16767BB2B81D}" type="pres">
      <dgm:prSet presAssocID="{3D31005C-8B32-7B4C-99C5-7AE4598629EF}" presName="level3hierChild" presStyleCnt="0"/>
      <dgm:spPr/>
    </dgm:pt>
    <dgm:pt modelId="{E4174B7F-B565-7747-9DC9-54B752496225}" type="pres">
      <dgm:prSet presAssocID="{9DAC2AF2-7F89-D84F-A982-7C2B179DD195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964CAA91-6BFB-8744-9314-8D37A6637417}" type="pres">
      <dgm:prSet presAssocID="{9DAC2AF2-7F89-D84F-A982-7C2B179DD195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A8659783-0B85-AE44-8682-29CAE3A10ACB}" type="pres">
      <dgm:prSet presAssocID="{AF589CCD-93CC-BA44-A56E-014E6AC3908B}" presName="root2" presStyleCnt="0"/>
      <dgm:spPr/>
    </dgm:pt>
    <dgm:pt modelId="{31743817-5034-7949-B1E8-8CFC57336762}" type="pres">
      <dgm:prSet presAssocID="{AF589CCD-93CC-BA44-A56E-014E6AC3908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B2D524-81DC-044C-8443-93A03EA771F2}" type="pres">
      <dgm:prSet presAssocID="{AF589CCD-93CC-BA44-A56E-014E6AC3908B}" presName="level3hierChild" presStyleCnt="0"/>
      <dgm:spPr/>
    </dgm:pt>
    <dgm:pt modelId="{4DCD0BA8-E002-1946-8EAD-AC0E729D2ABD}" type="pres">
      <dgm:prSet presAssocID="{1863FE34-3EFC-5342-882E-74A0D6B2BA2E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CD87C4D8-B826-9A4F-BB4A-1B9006752422}" type="pres">
      <dgm:prSet presAssocID="{1863FE34-3EFC-5342-882E-74A0D6B2BA2E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0D4E9F78-543F-6644-88E9-4ADCB2336F88}" type="pres">
      <dgm:prSet presAssocID="{FA1784E0-ED83-554E-A8D4-E005FC7B72C3}" presName="root2" presStyleCnt="0"/>
      <dgm:spPr/>
    </dgm:pt>
    <dgm:pt modelId="{F079FD65-351D-E645-B60D-3EB95378D750}" type="pres">
      <dgm:prSet presAssocID="{FA1784E0-ED83-554E-A8D4-E005FC7B72C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AEF416-39F1-694A-B6A3-C717616C6BE7}" type="pres">
      <dgm:prSet presAssocID="{FA1784E0-ED83-554E-A8D4-E005FC7B72C3}" presName="level3hierChild" presStyleCnt="0"/>
      <dgm:spPr/>
    </dgm:pt>
    <dgm:pt modelId="{15BB552F-1996-4345-AB91-4DE22EB157F5}" type="pres">
      <dgm:prSet presAssocID="{4739E44B-3D6D-594E-B94F-DA3340D9120D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717402EC-56CE-3F4D-82AC-C9F79C08B6D9}" type="pres">
      <dgm:prSet presAssocID="{4739E44B-3D6D-594E-B94F-DA3340D9120D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ECB5E713-C044-9945-AFD5-097FE7FA28BA}" type="pres">
      <dgm:prSet presAssocID="{52419EEF-4BCC-A94E-9AAF-EFD7A5344D27}" presName="root2" presStyleCnt="0"/>
      <dgm:spPr/>
    </dgm:pt>
    <dgm:pt modelId="{08146C88-E91F-B941-A540-B598DB947AB9}" type="pres">
      <dgm:prSet presAssocID="{52419EEF-4BCC-A94E-9AAF-EFD7A5344D27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576A53-EA68-F545-94F7-247EB9BACD64}" type="pres">
      <dgm:prSet presAssocID="{52419EEF-4BCC-A94E-9AAF-EFD7A5344D27}" presName="level3hierChild" presStyleCnt="0"/>
      <dgm:spPr/>
    </dgm:pt>
    <dgm:pt modelId="{B6AD4EAD-B986-8349-8E04-303635EC0B74}" type="pres">
      <dgm:prSet presAssocID="{54A67EBC-CA66-4043-863F-1ED76CB8DFE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E368AE08-0C9D-9F4A-94DE-9B4F301FC921}" type="pres">
      <dgm:prSet presAssocID="{54A67EBC-CA66-4043-863F-1ED76CB8DFE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833C4FBD-8A69-C843-9FCE-BAE802995EF1}" type="pres">
      <dgm:prSet presAssocID="{ED341CB6-B21D-9C42-A7D7-15F72AEE1DEF}" presName="root2" presStyleCnt="0"/>
      <dgm:spPr/>
    </dgm:pt>
    <dgm:pt modelId="{D7A53B6F-5176-094B-94F6-387BC1103F45}" type="pres">
      <dgm:prSet presAssocID="{ED341CB6-B21D-9C42-A7D7-15F72AEE1DEF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4AC7C0-EE84-D141-96CC-3C9C2B5573FB}" type="pres">
      <dgm:prSet presAssocID="{ED341CB6-B21D-9C42-A7D7-15F72AEE1DEF}" presName="level3hierChild" presStyleCnt="0"/>
      <dgm:spPr/>
    </dgm:pt>
    <dgm:pt modelId="{090CD22E-7792-A648-A74E-CCDDEE36B039}" type="pres">
      <dgm:prSet presAssocID="{EE8DFED0-5DF4-EC49-B3F2-E3DD707EFFC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32BF3FCC-41F5-0841-84C3-97D393468EC9}" type="pres">
      <dgm:prSet presAssocID="{EE8DFED0-5DF4-EC49-B3F2-E3DD707EFFC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7D8977C4-E967-2A43-9A32-2F90D1726105}" type="pres">
      <dgm:prSet presAssocID="{9CCCCFFF-43FA-DC42-992C-05E4278EE852}" presName="root2" presStyleCnt="0"/>
      <dgm:spPr/>
    </dgm:pt>
    <dgm:pt modelId="{E16E9931-5A4B-8341-AA62-3D0202B9176F}" type="pres">
      <dgm:prSet presAssocID="{9CCCCFFF-43FA-DC42-992C-05E4278EE852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6F6A0C-28CF-184A-AAD3-341F2B12DED9}" type="pres">
      <dgm:prSet presAssocID="{9CCCCFFF-43FA-DC42-992C-05E4278EE852}" presName="level3hierChild" presStyleCnt="0"/>
      <dgm:spPr/>
    </dgm:pt>
  </dgm:ptLst>
  <dgm:cxnLst>
    <dgm:cxn modelId="{9DC8F7F6-7DD2-8647-9E5C-3BEB0A0A65E2}" srcId="{C675FFF0-320D-D048-9C4E-2914846796DF}" destId="{3D31005C-8B32-7B4C-99C5-7AE4598629EF}" srcOrd="0" destOrd="0" parTransId="{8C4F8635-8973-144A-9F5D-AFFA1D52793C}" sibTransId="{A0D946B5-E488-134A-8D5F-E24C4E239107}"/>
    <dgm:cxn modelId="{5A85AEDF-C132-5F4F-BCC0-9E8A81BDAE2F}" srcId="{8DFAB4AF-0197-B24D-9206-CCCFD9F40105}" destId="{FA1784E0-ED83-554E-A8D4-E005FC7B72C3}" srcOrd="1" destOrd="0" parTransId="{1863FE34-3EFC-5342-882E-74A0D6B2BA2E}" sibTransId="{4582253C-C9A7-BF40-8427-A52314814488}"/>
    <dgm:cxn modelId="{4E2AF6D5-CDCC-0E46-B110-497D71B4E842}" type="presOf" srcId="{52419EEF-4BCC-A94E-9AAF-EFD7A5344D27}" destId="{08146C88-E91F-B941-A540-B598DB947AB9}" srcOrd="0" destOrd="0" presId="urn:microsoft.com/office/officeart/2005/8/layout/hierarchy2"/>
    <dgm:cxn modelId="{7899F653-80F8-624D-BA96-ED9BD942FBBC}" type="presOf" srcId="{9DAC2AF2-7F89-D84F-A982-7C2B179DD195}" destId="{E4174B7F-B565-7747-9DC9-54B752496225}" srcOrd="0" destOrd="0" presId="urn:microsoft.com/office/officeart/2005/8/layout/hierarchy2"/>
    <dgm:cxn modelId="{D46F0713-DA76-2F41-937C-970D93447241}" srcId="{C675FFF0-320D-D048-9C4E-2914846796DF}" destId="{AF589CCD-93CC-BA44-A56E-014E6AC3908B}" srcOrd="1" destOrd="0" parTransId="{9DAC2AF2-7F89-D84F-A982-7C2B179DD195}" sibTransId="{FAE0E277-329B-CF47-AF49-0CDDF19B97B7}"/>
    <dgm:cxn modelId="{75158034-0BF1-494C-AA56-57ED3F956D59}" type="presOf" srcId="{EE8DFED0-5DF4-EC49-B3F2-E3DD707EFFC0}" destId="{32BF3FCC-41F5-0841-84C3-97D393468EC9}" srcOrd="1" destOrd="0" presId="urn:microsoft.com/office/officeart/2005/8/layout/hierarchy2"/>
    <dgm:cxn modelId="{37337693-66BE-6B4F-AE73-B3A989AE0368}" type="presOf" srcId="{4739E44B-3D6D-594E-B94F-DA3340D9120D}" destId="{717402EC-56CE-3F4D-82AC-C9F79C08B6D9}" srcOrd="1" destOrd="0" presId="urn:microsoft.com/office/officeart/2005/8/layout/hierarchy2"/>
    <dgm:cxn modelId="{30E64175-CE0B-924F-9F8D-1B123F93EF31}" type="presOf" srcId="{13176192-CE9A-D14C-9CEB-18F73494A57C}" destId="{8A5B9484-0DA0-134A-8FF0-DFB4BB5D359E}" srcOrd="0" destOrd="0" presId="urn:microsoft.com/office/officeart/2005/8/layout/hierarchy2"/>
    <dgm:cxn modelId="{2E136237-1E03-1842-8F55-07572A5A6817}" srcId="{FA1784E0-ED83-554E-A8D4-E005FC7B72C3}" destId="{9CCCCFFF-43FA-DC42-992C-05E4278EE852}" srcOrd="2" destOrd="0" parTransId="{EE8DFED0-5DF4-EC49-B3F2-E3DD707EFFC0}" sibTransId="{309C1BCE-41DD-6E45-870E-2B246004F45B}"/>
    <dgm:cxn modelId="{FBFA2923-7ACE-A446-92F1-6326A4EDC9C4}" type="presOf" srcId="{FA1784E0-ED83-554E-A8D4-E005FC7B72C3}" destId="{F079FD65-351D-E645-B60D-3EB95378D750}" srcOrd="0" destOrd="0" presId="urn:microsoft.com/office/officeart/2005/8/layout/hierarchy2"/>
    <dgm:cxn modelId="{5A8F2576-F599-7F41-B08F-61E6BBF69C3C}" type="presOf" srcId="{1863FE34-3EFC-5342-882E-74A0D6B2BA2E}" destId="{CD87C4D8-B826-9A4F-BB4A-1B9006752422}" srcOrd="1" destOrd="0" presId="urn:microsoft.com/office/officeart/2005/8/layout/hierarchy2"/>
    <dgm:cxn modelId="{066061D1-95D5-1B4E-B7EB-A6CC2A26C466}" type="presOf" srcId="{9DAC2AF2-7F89-D84F-A982-7C2B179DD195}" destId="{964CAA91-6BFB-8744-9314-8D37A6637417}" srcOrd="1" destOrd="0" presId="urn:microsoft.com/office/officeart/2005/8/layout/hierarchy2"/>
    <dgm:cxn modelId="{C7381778-1278-184B-B890-D2DBD62C491B}" srcId="{FA1784E0-ED83-554E-A8D4-E005FC7B72C3}" destId="{ED341CB6-B21D-9C42-A7D7-15F72AEE1DEF}" srcOrd="1" destOrd="0" parTransId="{54A67EBC-CA66-4043-863F-1ED76CB8DFE6}" sibTransId="{AF12AF0C-205C-204F-882F-CFC1F95828B4}"/>
    <dgm:cxn modelId="{2BA7C1B2-82E7-1A49-9F9D-350A47D0ADE2}" srcId="{8DFAB4AF-0197-B24D-9206-CCCFD9F40105}" destId="{C675FFF0-320D-D048-9C4E-2914846796DF}" srcOrd="0" destOrd="0" parTransId="{71D91CC9-2087-AC45-91AD-F89848B86F36}" sibTransId="{8DBDF300-EA3F-BA4D-9694-666FE86BE884}"/>
    <dgm:cxn modelId="{ACF31015-6466-7142-A3BE-048506DDF751}" type="presOf" srcId="{71D91CC9-2087-AC45-91AD-F89848B86F36}" destId="{9F2F7542-9F12-BA4A-9EDE-D9E1D9C05BB7}" srcOrd="0" destOrd="0" presId="urn:microsoft.com/office/officeart/2005/8/layout/hierarchy2"/>
    <dgm:cxn modelId="{BE2D0E5B-4902-EE41-8C5C-AACD97AD4C30}" type="presOf" srcId="{8C4F8635-8973-144A-9F5D-AFFA1D52793C}" destId="{A74ACFA6-A430-1946-9848-D63E95EE2AF8}" srcOrd="0" destOrd="0" presId="urn:microsoft.com/office/officeart/2005/8/layout/hierarchy2"/>
    <dgm:cxn modelId="{ACA574CD-1DD5-5842-A3E4-5218E8853ED0}" type="presOf" srcId="{8DFAB4AF-0197-B24D-9206-CCCFD9F40105}" destId="{F373E127-3E5D-7042-B7EA-E716F662769B}" srcOrd="0" destOrd="0" presId="urn:microsoft.com/office/officeart/2005/8/layout/hierarchy2"/>
    <dgm:cxn modelId="{59B654FE-A204-D445-B884-1FAFF14DD0D3}" type="presOf" srcId="{C675FFF0-320D-D048-9C4E-2914846796DF}" destId="{ED5E6111-9F50-244B-92C6-D8F9C45911EC}" srcOrd="0" destOrd="0" presId="urn:microsoft.com/office/officeart/2005/8/layout/hierarchy2"/>
    <dgm:cxn modelId="{B00E41BB-9FB8-CE49-8C9D-B7120661E1F1}" type="presOf" srcId="{71D91CC9-2087-AC45-91AD-F89848B86F36}" destId="{2BA2285C-2F62-0E4D-93C3-05782777A121}" srcOrd="1" destOrd="0" presId="urn:microsoft.com/office/officeart/2005/8/layout/hierarchy2"/>
    <dgm:cxn modelId="{A8BA1ABE-E58D-7E44-8C13-C50C7C2AF960}" type="presOf" srcId="{8C4F8635-8973-144A-9F5D-AFFA1D52793C}" destId="{FBBD5224-73B3-3C47-9DFC-B78E96FA752C}" srcOrd="1" destOrd="0" presId="urn:microsoft.com/office/officeart/2005/8/layout/hierarchy2"/>
    <dgm:cxn modelId="{871715A4-8BD6-DE4F-A09F-6A293492FB7C}" srcId="{FA1784E0-ED83-554E-A8D4-E005FC7B72C3}" destId="{52419EEF-4BCC-A94E-9AAF-EFD7A5344D27}" srcOrd="0" destOrd="0" parTransId="{4739E44B-3D6D-594E-B94F-DA3340D9120D}" sibTransId="{F3C3C246-FCC8-1B44-B19A-74E453F482A8}"/>
    <dgm:cxn modelId="{8C863787-7B6C-9B43-AA0C-F0CE210AD462}" type="presOf" srcId="{4739E44B-3D6D-594E-B94F-DA3340D9120D}" destId="{15BB552F-1996-4345-AB91-4DE22EB157F5}" srcOrd="0" destOrd="0" presId="urn:microsoft.com/office/officeart/2005/8/layout/hierarchy2"/>
    <dgm:cxn modelId="{08F6F17F-7417-3849-A177-6F1891CF56F4}" type="presOf" srcId="{ED341CB6-B21D-9C42-A7D7-15F72AEE1DEF}" destId="{D7A53B6F-5176-094B-94F6-387BC1103F45}" srcOrd="0" destOrd="0" presId="urn:microsoft.com/office/officeart/2005/8/layout/hierarchy2"/>
    <dgm:cxn modelId="{AD234EC8-C77C-7241-928E-A0C9FA533A6A}" type="presOf" srcId="{1863FE34-3EFC-5342-882E-74A0D6B2BA2E}" destId="{4DCD0BA8-E002-1946-8EAD-AC0E729D2ABD}" srcOrd="0" destOrd="0" presId="urn:microsoft.com/office/officeart/2005/8/layout/hierarchy2"/>
    <dgm:cxn modelId="{116E4B61-8C83-E146-AF40-953460B0F9E0}" type="presOf" srcId="{9CCCCFFF-43FA-DC42-992C-05E4278EE852}" destId="{E16E9931-5A4B-8341-AA62-3D0202B9176F}" srcOrd="0" destOrd="0" presId="urn:microsoft.com/office/officeart/2005/8/layout/hierarchy2"/>
    <dgm:cxn modelId="{72B57C8D-B704-B442-B1AE-997B44D89B85}" type="presOf" srcId="{AF589CCD-93CC-BA44-A56E-014E6AC3908B}" destId="{31743817-5034-7949-B1E8-8CFC57336762}" srcOrd="0" destOrd="0" presId="urn:microsoft.com/office/officeart/2005/8/layout/hierarchy2"/>
    <dgm:cxn modelId="{3E5CDBB5-6CB8-9F46-8B86-CE3D4A1B928C}" type="presOf" srcId="{54A67EBC-CA66-4043-863F-1ED76CB8DFE6}" destId="{B6AD4EAD-B986-8349-8E04-303635EC0B74}" srcOrd="0" destOrd="0" presId="urn:microsoft.com/office/officeart/2005/8/layout/hierarchy2"/>
    <dgm:cxn modelId="{FC20A19F-2577-5B45-999F-00D34F99D8AE}" type="presOf" srcId="{3D31005C-8B32-7B4C-99C5-7AE4598629EF}" destId="{321DBD56-91D9-FD46-835C-32675BB4CB64}" srcOrd="0" destOrd="0" presId="urn:microsoft.com/office/officeart/2005/8/layout/hierarchy2"/>
    <dgm:cxn modelId="{AF69D8E0-11FF-AB48-A074-BA5661A241D6}" type="presOf" srcId="{54A67EBC-CA66-4043-863F-1ED76CB8DFE6}" destId="{E368AE08-0C9D-9F4A-94DE-9B4F301FC921}" srcOrd="1" destOrd="0" presId="urn:microsoft.com/office/officeart/2005/8/layout/hierarchy2"/>
    <dgm:cxn modelId="{63C14FFD-5752-F34B-98E5-FC10A6A76E34}" srcId="{13176192-CE9A-D14C-9CEB-18F73494A57C}" destId="{8DFAB4AF-0197-B24D-9206-CCCFD9F40105}" srcOrd="0" destOrd="0" parTransId="{21EE4EBE-B1E9-0848-AE28-DCE6169AE158}" sibTransId="{677C78F3-B9E4-2647-84AA-97DE9CC340BF}"/>
    <dgm:cxn modelId="{9C14CC67-617C-F44B-BDE1-488A5DC471FE}" type="presOf" srcId="{EE8DFED0-5DF4-EC49-B3F2-E3DD707EFFC0}" destId="{090CD22E-7792-A648-A74E-CCDDEE36B039}" srcOrd="0" destOrd="0" presId="urn:microsoft.com/office/officeart/2005/8/layout/hierarchy2"/>
    <dgm:cxn modelId="{C82EEC88-212B-4049-8EEC-624E673C6D63}" type="presParOf" srcId="{8A5B9484-0DA0-134A-8FF0-DFB4BB5D359E}" destId="{A6ABB392-784D-AE44-BD43-4487F411E42A}" srcOrd="0" destOrd="0" presId="urn:microsoft.com/office/officeart/2005/8/layout/hierarchy2"/>
    <dgm:cxn modelId="{2D807ABF-21D4-6344-A856-217105EF0D6D}" type="presParOf" srcId="{A6ABB392-784D-AE44-BD43-4487F411E42A}" destId="{F373E127-3E5D-7042-B7EA-E716F662769B}" srcOrd="0" destOrd="0" presId="urn:microsoft.com/office/officeart/2005/8/layout/hierarchy2"/>
    <dgm:cxn modelId="{4DF2AAAC-2754-B64F-A0CB-D2E44E1FBDC1}" type="presParOf" srcId="{A6ABB392-784D-AE44-BD43-4487F411E42A}" destId="{0B6F93AB-26D4-6746-A46C-94C88743C961}" srcOrd="1" destOrd="0" presId="urn:microsoft.com/office/officeart/2005/8/layout/hierarchy2"/>
    <dgm:cxn modelId="{2C76DF8B-FAE7-284C-AE87-9AC3E15DE788}" type="presParOf" srcId="{0B6F93AB-26D4-6746-A46C-94C88743C961}" destId="{9F2F7542-9F12-BA4A-9EDE-D9E1D9C05BB7}" srcOrd="0" destOrd="0" presId="urn:microsoft.com/office/officeart/2005/8/layout/hierarchy2"/>
    <dgm:cxn modelId="{3E6810EF-0F70-314D-935F-87FF87EB1B11}" type="presParOf" srcId="{9F2F7542-9F12-BA4A-9EDE-D9E1D9C05BB7}" destId="{2BA2285C-2F62-0E4D-93C3-05782777A121}" srcOrd="0" destOrd="0" presId="urn:microsoft.com/office/officeart/2005/8/layout/hierarchy2"/>
    <dgm:cxn modelId="{8B5DA1E1-FAD9-F644-B48F-5111C5B84A9C}" type="presParOf" srcId="{0B6F93AB-26D4-6746-A46C-94C88743C961}" destId="{E5E35F7F-69CB-B845-B065-DC0F0357DE54}" srcOrd="1" destOrd="0" presId="urn:microsoft.com/office/officeart/2005/8/layout/hierarchy2"/>
    <dgm:cxn modelId="{C7DEAD9F-80DE-4C4B-84FE-DDD380283D75}" type="presParOf" srcId="{E5E35F7F-69CB-B845-B065-DC0F0357DE54}" destId="{ED5E6111-9F50-244B-92C6-D8F9C45911EC}" srcOrd="0" destOrd="0" presId="urn:microsoft.com/office/officeart/2005/8/layout/hierarchy2"/>
    <dgm:cxn modelId="{61431161-8C62-584D-A437-DAF03D6D193F}" type="presParOf" srcId="{E5E35F7F-69CB-B845-B065-DC0F0357DE54}" destId="{4259105E-405A-994D-B90E-E9EF28E1A82B}" srcOrd="1" destOrd="0" presId="urn:microsoft.com/office/officeart/2005/8/layout/hierarchy2"/>
    <dgm:cxn modelId="{943B196D-E891-604E-BF72-913FA831523F}" type="presParOf" srcId="{4259105E-405A-994D-B90E-E9EF28E1A82B}" destId="{A74ACFA6-A430-1946-9848-D63E95EE2AF8}" srcOrd="0" destOrd="0" presId="urn:microsoft.com/office/officeart/2005/8/layout/hierarchy2"/>
    <dgm:cxn modelId="{CE2FFCB9-388C-3748-80C1-EC126FDC1F76}" type="presParOf" srcId="{A74ACFA6-A430-1946-9848-D63E95EE2AF8}" destId="{FBBD5224-73B3-3C47-9DFC-B78E96FA752C}" srcOrd="0" destOrd="0" presId="urn:microsoft.com/office/officeart/2005/8/layout/hierarchy2"/>
    <dgm:cxn modelId="{3FED5AB6-ADD9-AF49-904B-F1B4B0F6296E}" type="presParOf" srcId="{4259105E-405A-994D-B90E-E9EF28E1A82B}" destId="{E2E3F0B3-00E4-B049-9BE6-821A745420C0}" srcOrd="1" destOrd="0" presId="urn:microsoft.com/office/officeart/2005/8/layout/hierarchy2"/>
    <dgm:cxn modelId="{6AA7DCCC-6EF4-374B-B8C9-50377A0CF12E}" type="presParOf" srcId="{E2E3F0B3-00E4-B049-9BE6-821A745420C0}" destId="{321DBD56-91D9-FD46-835C-32675BB4CB64}" srcOrd="0" destOrd="0" presId="urn:microsoft.com/office/officeart/2005/8/layout/hierarchy2"/>
    <dgm:cxn modelId="{FA486565-9A2B-D14E-ADBA-FB8B0B8B848B}" type="presParOf" srcId="{E2E3F0B3-00E4-B049-9BE6-821A745420C0}" destId="{AD0A0C63-CD98-984C-A984-16767BB2B81D}" srcOrd="1" destOrd="0" presId="urn:microsoft.com/office/officeart/2005/8/layout/hierarchy2"/>
    <dgm:cxn modelId="{E2765301-C70D-F44E-AA11-25641A362A5C}" type="presParOf" srcId="{4259105E-405A-994D-B90E-E9EF28E1A82B}" destId="{E4174B7F-B565-7747-9DC9-54B752496225}" srcOrd="2" destOrd="0" presId="urn:microsoft.com/office/officeart/2005/8/layout/hierarchy2"/>
    <dgm:cxn modelId="{35CD4DE3-9628-AE4B-A7A9-9EE201F7904F}" type="presParOf" srcId="{E4174B7F-B565-7747-9DC9-54B752496225}" destId="{964CAA91-6BFB-8744-9314-8D37A6637417}" srcOrd="0" destOrd="0" presId="urn:microsoft.com/office/officeart/2005/8/layout/hierarchy2"/>
    <dgm:cxn modelId="{FDFC4AC3-9265-6B4E-94D3-D188D9F568E1}" type="presParOf" srcId="{4259105E-405A-994D-B90E-E9EF28E1A82B}" destId="{A8659783-0B85-AE44-8682-29CAE3A10ACB}" srcOrd="3" destOrd="0" presId="urn:microsoft.com/office/officeart/2005/8/layout/hierarchy2"/>
    <dgm:cxn modelId="{1079FF45-B992-3D4C-AE84-CAAF8BBBE7B3}" type="presParOf" srcId="{A8659783-0B85-AE44-8682-29CAE3A10ACB}" destId="{31743817-5034-7949-B1E8-8CFC57336762}" srcOrd="0" destOrd="0" presId="urn:microsoft.com/office/officeart/2005/8/layout/hierarchy2"/>
    <dgm:cxn modelId="{2F9D759E-F3B3-4342-BD4C-933FA076BC6B}" type="presParOf" srcId="{A8659783-0B85-AE44-8682-29CAE3A10ACB}" destId="{6BB2D524-81DC-044C-8443-93A03EA771F2}" srcOrd="1" destOrd="0" presId="urn:microsoft.com/office/officeart/2005/8/layout/hierarchy2"/>
    <dgm:cxn modelId="{355FEC68-622F-A64B-A97F-E43530882E12}" type="presParOf" srcId="{0B6F93AB-26D4-6746-A46C-94C88743C961}" destId="{4DCD0BA8-E002-1946-8EAD-AC0E729D2ABD}" srcOrd="2" destOrd="0" presId="urn:microsoft.com/office/officeart/2005/8/layout/hierarchy2"/>
    <dgm:cxn modelId="{6445DE02-1AE8-1047-BB62-2C1EED51B77C}" type="presParOf" srcId="{4DCD0BA8-E002-1946-8EAD-AC0E729D2ABD}" destId="{CD87C4D8-B826-9A4F-BB4A-1B9006752422}" srcOrd="0" destOrd="0" presId="urn:microsoft.com/office/officeart/2005/8/layout/hierarchy2"/>
    <dgm:cxn modelId="{36E43CB8-94E7-3E41-B752-5B5BBB81C31F}" type="presParOf" srcId="{0B6F93AB-26D4-6746-A46C-94C88743C961}" destId="{0D4E9F78-543F-6644-88E9-4ADCB2336F88}" srcOrd="3" destOrd="0" presId="urn:microsoft.com/office/officeart/2005/8/layout/hierarchy2"/>
    <dgm:cxn modelId="{DA3AE59B-29B5-3945-AE53-9CBAE0549B65}" type="presParOf" srcId="{0D4E9F78-543F-6644-88E9-4ADCB2336F88}" destId="{F079FD65-351D-E645-B60D-3EB95378D750}" srcOrd="0" destOrd="0" presId="urn:microsoft.com/office/officeart/2005/8/layout/hierarchy2"/>
    <dgm:cxn modelId="{278F346C-DAE8-9E48-B6C7-9FEF0416835D}" type="presParOf" srcId="{0D4E9F78-543F-6644-88E9-4ADCB2336F88}" destId="{F4AEF416-39F1-694A-B6A3-C717616C6BE7}" srcOrd="1" destOrd="0" presId="urn:microsoft.com/office/officeart/2005/8/layout/hierarchy2"/>
    <dgm:cxn modelId="{B6D7BAF0-04F5-A24C-A532-720BCD8E0506}" type="presParOf" srcId="{F4AEF416-39F1-694A-B6A3-C717616C6BE7}" destId="{15BB552F-1996-4345-AB91-4DE22EB157F5}" srcOrd="0" destOrd="0" presId="urn:microsoft.com/office/officeart/2005/8/layout/hierarchy2"/>
    <dgm:cxn modelId="{078CEA56-9CAC-FB4A-9259-D8FD07704E34}" type="presParOf" srcId="{15BB552F-1996-4345-AB91-4DE22EB157F5}" destId="{717402EC-56CE-3F4D-82AC-C9F79C08B6D9}" srcOrd="0" destOrd="0" presId="urn:microsoft.com/office/officeart/2005/8/layout/hierarchy2"/>
    <dgm:cxn modelId="{C69C233A-A985-3A45-9D13-F911AFBBFE0A}" type="presParOf" srcId="{F4AEF416-39F1-694A-B6A3-C717616C6BE7}" destId="{ECB5E713-C044-9945-AFD5-097FE7FA28BA}" srcOrd="1" destOrd="0" presId="urn:microsoft.com/office/officeart/2005/8/layout/hierarchy2"/>
    <dgm:cxn modelId="{A265B1CA-F3D3-2045-A1A1-0CAD55108FB4}" type="presParOf" srcId="{ECB5E713-C044-9945-AFD5-097FE7FA28BA}" destId="{08146C88-E91F-B941-A540-B598DB947AB9}" srcOrd="0" destOrd="0" presId="urn:microsoft.com/office/officeart/2005/8/layout/hierarchy2"/>
    <dgm:cxn modelId="{83053130-AB6C-FB47-BE28-F96463E792F1}" type="presParOf" srcId="{ECB5E713-C044-9945-AFD5-097FE7FA28BA}" destId="{2F576A53-EA68-F545-94F7-247EB9BACD64}" srcOrd="1" destOrd="0" presId="urn:microsoft.com/office/officeart/2005/8/layout/hierarchy2"/>
    <dgm:cxn modelId="{6FC1B9D0-65F0-3745-972E-69EE1BC4DCF7}" type="presParOf" srcId="{F4AEF416-39F1-694A-B6A3-C717616C6BE7}" destId="{B6AD4EAD-B986-8349-8E04-303635EC0B74}" srcOrd="2" destOrd="0" presId="urn:microsoft.com/office/officeart/2005/8/layout/hierarchy2"/>
    <dgm:cxn modelId="{97106E67-1B67-0747-8B53-7CCDB149D2A3}" type="presParOf" srcId="{B6AD4EAD-B986-8349-8E04-303635EC0B74}" destId="{E368AE08-0C9D-9F4A-94DE-9B4F301FC921}" srcOrd="0" destOrd="0" presId="urn:microsoft.com/office/officeart/2005/8/layout/hierarchy2"/>
    <dgm:cxn modelId="{DA4164DC-D593-CC43-93AC-F628581AF7F0}" type="presParOf" srcId="{F4AEF416-39F1-694A-B6A3-C717616C6BE7}" destId="{833C4FBD-8A69-C843-9FCE-BAE802995EF1}" srcOrd="3" destOrd="0" presId="urn:microsoft.com/office/officeart/2005/8/layout/hierarchy2"/>
    <dgm:cxn modelId="{18092B4B-4E67-5243-842B-DE4389B71085}" type="presParOf" srcId="{833C4FBD-8A69-C843-9FCE-BAE802995EF1}" destId="{D7A53B6F-5176-094B-94F6-387BC1103F45}" srcOrd="0" destOrd="0" presId="urn:microsoft.com/office/officeart/2005/8/layout/hierarchy2"/>
    <dgm:cxn modelId="{7E05DBC2-61DB-B441-B460-B76ED3F55601}" type="presParOf" srcId="{833C4FBD-8A69-C843-9FCE-BAE802995EF1}" destId="{464AC7C0-EE84-D141-96CC-3C9C2B5573FB}" srcOrd="1" destOrd="0" presId="urn:microsoft.com/office/officeart/2005/8/layout/hierarchy2"/>
    <dgm:cxn modelId="{49221945-9B48-D94E-B6B0-08EC79C37D32}" type="presParOf" srcId="{F4AEF416-39F1-694A-B6A3-C717616C6BE7}" destId="{090CD22E-7792-A648-A74E-CCDDEE36B039}" srcOrd="4" destOrd="0" presId="urn:microsoft.com/office/officeart/2005/8/layout/hierarchy2"/>
    <dgm:cxn modelId="{9CCFDFD7-0F79-DD46-8F50-95BF3B0FA18F}" type="presParOf" srcId="{090CD22E-7792-A648-A74E-CCDDEE36B039}" destId="{32BF3FCC-41F5-0841-84C3-97D393468EC9}" srcOrd="0" destOrd="0" presId="urn:microsoft.com/office/officeart/2005/8/layout/hierarchy2"/>
    <dgm:cxn modelId="{76BA1CC9-822D-884F-A25D-3D968BDA47C8}" type="presParOf" srcId="{F4AEF416-39F1-694A-B6A3-C717616C6BE7}" destId="{7D8977C4-E967-2A43-9A32-2F90D1726105}" srcOrd="5" destOrd="0" presId="urn:microsoft.com/office/officeart/2005/8/layout/hierarchy2"/>
    <dgm:cxn modelId="{400A5E79-072F-064C-8AC0-EB867A0FE92E}" type="presParOf" srcId="{7D8977C4-E967-2A43-9A32-2F90D1726105}" destId="{E16E9931-5A4B-8341-AA62-3D0202B9176F}" srcOrd="0" destOrd="0" presId="urn:microsoft.com/office/officeart/2005/8/layout/hierarchy2"/>
    <dgm:cxn modelId="{FD9FBC63-3CEB-7F48-B22D-086E8050EE04}" type="presParOf" srcId="{7D8977C4-E967-2A43-9A32-2F90D1726105}" destId="{4B6F6A0C-28CF-184A-AAD3-341F2B12DE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3E127-3E5D-7042-B7EA-E716F662769B}">
      <dsp:nvSpPr>
        <dsp:cNvPr id="0" name=""/>
        <dsp:cNvSpPr/>
      </dsp:nvSpPr>
      <dsp:spPr>
        <a:xfrm>
          <a:off x="1548821" y="1199877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App</a:t>
          </a:r>
          <a:r>
            <a:rPr kumimoji="1" lang="zh-CN" altLang="en-US" sz="1100" kern="1200" dirty="0" smtClean="0">
              <a:solidFill>
                <a:srgbClr val="000090"/>
              </a:solidFill>
            </a:rPr>
            <a:t>的组成部分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1566269" y="1217325"/>
        <a:ext cx="1156556" cy="560830"/>
      </dsp:txXfrm>
    </dsp:sp>
    <dsp:sp modelId="{9F2F7542-9F12-BA4A-9EDE-D9E1D9C05BB7}">
      <dsp:nvSpPr>
        <dsp:cNvPr id="0" name=""/>
        <dsp:cNvSpPr/>
      </dsp:nvSpPr>
      <dsp:spPr>
        <a:xfrm rot="17945813">
          <a:off x="2488545" y="1053500"/>
          <a:ext cx="98003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8003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54063" y="1045061"/>
        <a:ext cx="49001" cy="49001"/>
      </dsp:txXfrm>
    </dsp:sp>
    <dsp:sp modelId="{ED5E6111-9F50-244B-92C6-D8F9C45911EC}">
      <dsp:nvSpPr>
        <dsp:cNvPr id="0" name=""/>
        <dsp:cNvSpPr/>
      </dsp:nvSpPr>
      <dsp:spPr>
        <a:xfrm>
          <a:off x="3216855" y="343520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90"/>
              </a:solidFill>
            </a:rPr>
            <a:t>API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3234303" y="360968"/>
        <a:ext cx="1156556" cy="560830"/>
      </dsp:txXfrm>
    </dsp:sp>
    <dsp:sp modelId="{A74ACFA6-A430-1946-9848-D63E95EE2AF8}">
      <dsp:nvSpPr>
        <dsp:cNvPr id="0" name=""/>
        <dsp:cNvSpPr/>
      </dsp:nvSpPr>
      <dsp:spPr>
        <a:xfrm rot="19457599">
          <a:off x="4353143" y="454050"/>
          <a:ext cx="5869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691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31926" y="455439"/>
        <a:ext cx="29345" cy="29345"/>
      </dsp:txXfrm>
    </dsp:sp>
    <dsp:sp modelId="{321DBD56-91D9-FD46-835C-32675BB4CB64}">
      <dsp:nvSpPr>
        <dsp:cNvPr id="0" name=""/>
        <dsp:cNvSpPr/>
      </dsp:nvSpPr>
      <dsp:spPr>
        <a:xfrm>
          <a:off x="4884889" y="977"/>
          <a:ext cx="1166051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App Wrapper JS Lib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(</a:t>
          </a:r>
          <a:r>
            <a:rPr kumimoji="1" lang="en-US" sz="1100" kern="1200" dirty="0" err="1" smtClean="0">
              <a:solidFill>
                <a:srgbClr val="000090"/>
              </a:solidFill>
            </a:rPr>
            <a:t>bridge.js</a:t>
          </a:r>
          <a:r>
            <a:rPr kumimoji="1" lang="en-US" sz="1100" kern="1200" dirty="0" smtClean="0">
              <a:solidFill>
                <a:srgbClr val="000090"/>
              </a:solidFill>
            </a:rPr>
            <a:t>)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18425"/>
        <a:ext cx="1131155" cy="560830"/>
      </dsp:txXfrm>
    </dsp:sp>
    <dsp:sp modelId="{E4174B7F-B565-7747-9DC9-54B752496225}">
      <dsp:nvSpPr>
        <dsp:cNvPr id="0" name=""/>
        <dsp:cNvSpPr/>
      </dsp:nvSpPr>
      <dsp:spPr>
        <a:xfrm rot="2142401">
          <a:off x="4353143" y="796593"/>
          <a:ext cx="58691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691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31926" y="797982"/>
        <a:ext cx="29345" cy="29345"/>
      </dsp:txXfrm>
    </dsp:sp>
    <dsp:sp modelId="{31743817-5034-7949-B1E8-8CFC57336762}">
      <dsp:nvSpPr>
        <dsp:cNvPr id="0" name=""/>
        <dsp:cNvSpPr/>
      </dsp:nvSpPr>
      <dsp:spPr>
        <a:xfrm>
          <a:off x="4884889" y="686063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dirty="0" smtClean="0">
              <a:solidFill>
                <a:srgbClr val="000090"/>
              </a:solidFill>
            </a:rPr>
            <a:t>URL</a:t>
          </a:r>
          <a:r>
            <a:rPr kumimoji="1" lang="en-US" sz="1100" kern="1200" dirty="0" smtClean="0"/>
            <a:t> </a:t>
          </a:r>
          <a:r>
            <a:rPr kumimoji="1" lang="en-US" sz="1100" kern="1200" dirty="0" smtClean="0">
              <a:solidFill>
                <a:srgbClr val="000090"/>
              </a:solidFill>
            </a:rPr>
            <a:t>Schema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703511"/>
        <a:ext cx="1156556" cy="560830"/>
      </dsp:txXfrm>
    </dsp:sp>
    <dsp:sp modelId="{4DCD0BA8-E002-1946-8EAD-AC0E729D2ABD}">
      <dsp:nvSpPr>
        <dsp:cNvPr id="0" name=""/>
        <dsp:cNvSpPr/>
      </dsp:nvSpPr>
      <dsp:spPr>
        <a:xfrm rot="3654187">
          <a:off x="2488545" y="1909857"/>
          <a:ext cx="98003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8003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54063" y="1901418"/>
        <a:ext cx="49001" cy="49001"/>
      </dsp:txXfrm>
    </dsp:sp>
    <dsp:sp modelId="{F079FD65-351D-E645-B60D-3EB95378D750}">
      <dsp:nvSpPr>
        <dsp:cNvPr id="0" name=""/>
        <dsp:cNvSpPr/>
      </dsp:nvSpPr>
      <dsp:spPr>
        <a:xfrm>
          <a:off x="3216855" y="2056234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000090"/>
              </a:solidFill>
            </a:rPr>
            <a:t>Other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3234303" y="2073682"/>
        <a:ext cx="1156556" cy="560830"/>
      </dsp:txXfrm>
    </dsp:sp>
    <dsp:sp modelId="{15BB552F-1996-4345-AB91-4DE22EB157F5}">
      <dsp:nvSpPr>
        <dsp:cNvPr id="0" name=""/>
        <dsp:cNvSpPr/>
      </dsp:nvSpPr>
      <dsp:spPr>
        <a:xfrm rot="18289469">
          <a:off x="4229324" y="1995492"/>
          <a:ext cx="834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3454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25735" y="1990690"/>
        <a:ext cx="41727" cy="41727"/>
      </dsp:txXfrm>
    </dsp:sp>
    <dsp:sp modelId="{08146C88-E91F-B941-A540-B598DB947AB9}">
      <dsp:nvSpPr>
        <dsp:cNvPr id="0" name=""/>
        <dsp:cNvSpPr/>
      </dsp:nvSpPr>
      <dsp:spPr>
        <a:xfrm>
          <a:off x="4884889" y="1371148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rgbClr val="000090"/>
              </a:solidFill>
            </a:rPr>
            <a:t>运行环境</a:t>
          </a:r>
          <a:endParaRPr lang="en-US" altLang="zh-CN" sz="1100" kern="1200" dirty="0" smtClean="0">
            <a:solidFill>
              <a:srgbClr val="000090"/>
            </a:solidFill>
          </a:endParaRP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rgbClr val="000090"/>
              </a:solidFill>
            </a:rPr>
            <a:t>(App</a:t>
          </a:r>
          <a:r>
            <a:rPr lang="zh-CN" altLang="en-US" sz="1100" kern="1200" dirty="0" smtClean="0">
              <a:solidFill>
                <a:srgbClr val="000090"/>
              </a:solidFill>
            </a:rPr>
            <a:t>中的</a:t>
          </a:r>
          <a:r>
            <a:rPr lang="en-US" sz="1100" kern="1200" dirty="0" err="1" smtClean="0">
              <a:solidFill>
                <a:srgbClr val="000090"/>
              </a:solidFill>
            </a:rPr>
            <a:t>WebView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4902337" y="1388596"/>
        <a:ext cx="1156556" cy="560830"/>
      </dsp:txXfrm>
    </dsp:sp>
    <dsp:sp modelId="{B6AD4EAD-B986-8349-8E04-303635EC0B74}">
      <dsp:nvSpPr>
        <dsp:cNvPr id="0" name=""/>
        <dsp:cNvSpPr/>
      </dsp:nvSpPr>
      <dsp:spPr>
        <a:xfrm>
          <a:off x="4408308" y="2338035"/>
          <a:ext cx="47658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7658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34684" y="2342182"/>
        <a:ext cx="23829" cy="23829"/>
      </dsp:txXfrm>
    </dsp:sp>
    <dsp:sp modelId="{D7A53B6F-5176-094B-94F6-387BC1103F45}">
      <dsp:nvSpPr>
        <dsp:cNvPr id="0" name=""/>
        <dsp:cNvSpPr/>
      </dsp:nvSpPr>
      <dsp:spPr>
        <a:xfrm>
          <a:off x="4884889" y="2056234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rgbClr val="000090"/>
              </a:solidFill>
            </a:rPr>
            <a:t>调试方案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2073682"/>
        <a:ext cx="1156556" cy="560830"/>
      </dsp:txXfrm>
    </dsp:sp>
    <dsp:sp modelId="{090CD22E-7792-A648-A74E-CCDDEE36B039}">
      <dsp:nvSpPr>
        <dsp:cNvPr id="0" name=""/>
        <dsp:cNvSpPr/>
      </dsp:nvSpPr>
      <dsp:spPr>
        <a:xfrm rot="3310531">
          <a:off x="4229324" y="2680578"/>
          <a:ext cx="8345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3454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25735" y="2675776"/>
        <a:ext cx="41727" cy="41727"/>
      </dsp:txXfrm>
    </dsp:sp>
    <dsp:sp modelId="{E16E9931-5A4B-8341-AA62-3D0202B9176F}">
      <dsp:nvSpPr>
        <dsp:cNvPr id="0" name=""/>
        <dsp:cNvSpPr/>
      </dsp:nvSpPr>
      <dsp:spPr>
        <a:xfrm>
          <a:off x="4884889" y="2741319"/>
          <a:ext cx="1191452" cy="59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8000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rgbClr val="000090"/>
              </a:solidFill>
            </a:rPr>
            <a:t>升级方案 </a:t>
          </a:r>
          <a:endParaRPr lang="en-US" sz="1100" kern="1200" dirty="0">
            <a:solidFill>
              <a:srgbClr val="000090"/>
            </a:solidFill>
          </a:endParaRPr>
        </a:p>
      </dsp:txBody>
      <dsp:txXfrm>
        <a:off x="4902337" y="2758767"/>
        <a:ext cx="1156556" cy="56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14-1-26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mzhao.com/doc-learn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mzhao.com/doc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mzhao.com/doc-api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173476"/>
            <a:ext cx="8307387" cy="594775"/>
          </a:xfrm>
        </p:spPr>
        <p:txBody>
          <a:bodyPr/>
          <a:lstStyle/>
          <a:p>
            <a:r>
              <a:rPr kumimoji="1" lang="en-US" altLang="zh-CN" sz="2800" dirty="0" err="1" smtClean="0"/>
              <a:t>Ctrip</a:t>
            </a:r>
            <a:r>
              <a:rPr kumimoji="1" lang="en-US" altLang="zh-CN" sz="2800" dirty="0" smtClean="0"/>
              <a:t> H5 Hybrid </a:t>
            </a:r>
            <a:r>
              <a:rPr kumimoji="1" lang="en-US" altLang="zh-CN" sz="2800" dirty="0" err="1" smtClean="0"/>
              <a:t>Dev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736" y="3006026"/>
            <a:ext cx="5932547" cy="1575350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App</a:t>
            </a:r>
            <a:r>
              <a:rPr kumimoji="1" lang="zh-CN" altLang="en-US" sz="2000" dirty="0" smtClean="0"/>
              <a:t>开发方式介绍</a:t>
            </a:r>
            <a:endParaRPr kumimoji="1" lang="en-US" altLang="zh-CN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Hybrid</a:t>
            </a:r>
            <a:r>
              <a:rPr kumimoji="1" lang="zh-CN" altLang="en-US" sz="2000" dirty="0" smtClean="0"/>
              <a:t>框架介绍</a:t>
            </a:r>
            <a:endParaRPr kumimoji="1" lang="en-US" altLang="zh-CN" sz="2000" dirty="0"/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sz="2000" dirty="0" smtClean="0"/>
              <a:t>开发</a:t>
            </a:r>
            <a:r>
              <a:rPr kumimoji="1" lang="en-US" altLang="zh-CN" sz="2000" dirty="0" smtClean="0"/>
              <a:t>demo</a:t>
            </a:r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FAQ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19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Demo</a:t>
            </a:r>
            <a:endParaRPr kumimoji="1" lang="zh-CN" altLang="en-US" sz="2800" dirty="0"/>
          </a:p>
        </p:txBody>
      </p:sp>
      <p:pic>
        <p:nvPicPr>
          <p:cNvPr id="2" name="图片 1" descr="屏幕快照 2014-01-25 下午11.04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33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205626"/>
            <a:ext cx="8307387" cy="546550"/>
          </a:xfrm>
        </p:spPr>
        <p:txBody>
          <a:bodyPr/>
          <a:lstStyle/>
          <a:p>
            <a:r>
              <a:rPr kumimoji="1" lang="zh-CN" altLang="en-US" sz="2800" dirty="0" smtClean="0"/>
              <a:t>开发测试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736" y="2572001"/>
            <a:ext cx="5932547" cy="1060950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zh-CN" altLang="en-US" sz="2000" dirty="0" smtClean="0"/>
              <a:t>下载携程旅行</a:t>
            </a:r>
            <a:r>
              <a:rPr kumimoji="1" lang="en-US" altLang="zh-CN" sz="2000" dirty="0" err="1" smtClean="0"/>
              <a:t>dev</a:t>
            </a:r>
            <a:r>
              <a:rPr kumimoji="1" lang="zh-CN" altLang="en-US" sz="2000" dirty="0" smtClean="0"/>
              <a:t>版本；</a:t>
            </a:r>
            <a:endParaRPr kumimoji="1" lang="en-US" altLang="zh-CN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zh-CN" sz="2000" dirty="0" smtClean="0"/>
              <a:t>iTunes</a:t>
            </a:r>
            <a:r>
              <a:rPr kumimoji="1" lang="zh-CN" altLang="en-US" sz="2000" dirty="0" smtClean="0"/>
              <a:t>同步安装</a:t>
            </a:r>
            <a:r>
              <a:rPr kumimoji="1" lang="en-US" altLang="zh-CN" sz="2000" dirty="0" err="1" smtClean="0"/>
              <a:t>dev</a:t>
            </a:r>
            <a:r>
              <a:rPr kumimoji="1" lang="zh-CN" altLang="en-US" sz="2000" dirty="0" smtClean="0"/>
              <a:t>版本；</a:t>
            </a:r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sz="2000" dirty="0" smtClean="0"/>
              <a:t>添加开发测试页面</a:t>
            </a:r>
            <a:r>
              <a:rPr kumimoji="1" lang="en-US" altLang="zh-CN" sz="2000" dirty="0" smtClean="0"/>
              <a:t>URL</a:t>
            </a:r>
            <a:r>
              <a:rPr kumimoji="1" lang="zh-CN" altLang="en-US" sz="2000" dirty="0" smtClean="0"/>
              <a:t>入口；</a:t>
            </a:r>
            <a:endParaRPr kumimoji="1" lang="en-US" altLang="zh-CN" sz="2000" dirty="0" smtClean="0"/>
          </a:p>
          <a:p>
            <a:pPr algn="l"/>
            <a:r>
              <a:rPr kumimoji="1" lang="en-US" altLang="zh-CN" sz="1200" dirty="0" smtClean="0"/>
              <a:t>          </a:t>
            </a:r>
            <a:r>
              <a:rPr kumimoji="1" lang="zh-CN" altLang="en-US" sz="1200" dirty="0" smtClean="0"/>
              <a:t>具体参考</a:t>
            </a:r>
            <a:r>
              <a:rPr kumimoji="1" lang="en-US" altLang="zh-CN" sz="1200" dirty="0">
                <a:hlinkClick r:id="rId2"/>
              </a:rPr>
              <a:t>http://www.jimzhao.com/doc-learning</a:t>
            </a:r>
            <a:r>
              <a:rPr kumimoji="1" lang="en-US" altLang="zh-CN" sz="1200" dirty="0" smtClean="0">
                <a:hlinkClick r:id="rId2"/>
              </a:rPr>
              <a:t>/</a:t>
            </a:r>
            <a:r>
              <a:rPr kumimoji="1" lang="zh-CN" altLang="en-US" sz="1200" dirty="0" smtClean="0"/>
              <a:t>的调试部分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0719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205626"/>
            <a:ext cx="8307387" cy="546550"/>
          </a:xfrm>
        </p:spPr>
        <p:txBody>
          <a:bodyPr/>
          <a:lstStyle/>
          <a:p>
            <a:r>
              <a:rPr kumimoji="1" lang="en-US" altLang="zh-CN" sz="2800" dirty="0" smtClean="0"/>
              <a:t>FAQ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819400" y="5435600"/>
            <a:ext cx="391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http://www.jimzhao.com/doc-learning/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690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1173476"/>
            <a:ext cx="8307387" cy="594775"/>
          </a:xfrm>
        </p:spPr>
        <p:txBody>
          <a:bodyPr/>
          <a:lstStyle/>
          <a:p>
            <a:r>
              <a:rPr kumimoji="1" lang="en-US" altLang="zh-CN" sz="2800" dirty="0"/>
              <a:t>App</a:t>
            </a:r>
            <a:r>
              <a:rPr kumimoji="1" lang="zh-CN" altLang="en-US" sz="2800" dirty="0" smtClean="0"/>
              <a:t>开发方式介绍</a:t>
            </a:r>
            <a:endParaRPr kumimoji="1"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6351"/>
              </p:ext>
            </p:extLst>
          </p:nvPr>
        </p:nvGraphicFramePr>
        <p:xfrm>
          <a:off x="850900" y="2362200"/>
          <a:ext cx="7200900" cy="3591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0180"/>
                <a:gridCol w="1440180"/>
                <a:gridCol w="1440180"/>
                <a:gridCol w="1440180"/>
                <a:gridCol w="1440180"/>
              </a:tblGrid>
              <a:tr h="226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App. 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App.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Web App. 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Scrip App.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试用技术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Java / </a:t>
                      </a:r>
                      <a:r>
                        <a:rPr lang="en-US" altLang="zh-CN" sz="1400" dirty="0" err="1" smtClean="0">
                          <a:effectLst/>
                        </a:rPr>
                        <a:t>Obj</a:t>
                      </a:r>
                      <a:r>
                        <a:rPr lang="en-US" altLang="zh-CN" sz="1400" dirty="0" smtClean="0">
                          <a:effectLst/>
                        </a:rPr>
                        <a:t>-C /</a:t>
                      </a:r>
                      <a:r>
                        <a:rPr lang="en-US" altLang="zh-CN" sz="1400" dirty="0" err="1" smtClean="0">
                          <a:effectLst/>
                        </a:rPr>
                        <a:t>.net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HTML5 + JS + CSS </a:t>
                      </a:r>
                      <a:endParaRPr lang="zh-CN" altLang="en-US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HTML5 + JS + CSS +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ffectLst/>
                        </a:rPr>
                        <a:t>JS API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Lua</a:t>
                      </a:r>
                      <a:r>
                        <a:rPr lang="en-US" altLang="zh-CN" sz="1400" dirty="0" smtClean="0"/>
                        <a:t>/Ruby/…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跨平台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YES/NO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Browser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WebView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App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各个平台使用语言不同，且</a:t>
                      </a:r>
                      <a:r>
                        <a:rPr lang="en-US" altLang="zh-CN" sz="1200" dirty="0" smtClean="0"/>
                        <a:t>API</a:t>
                      </a:r>
                      <a:r>
                        <a:rPr lang="zh-CN" altLang="en-US" sz="1200" dirty="0" smtClean="0"/>
                        <a:t>差异大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完全利用</a:t>
                      </a:r>
                      <a:r>
                        <a:rPr lang="en-US" altLang="zh-CN" sz="1200" dirty="0" smtClean="0"/>
                        <a:t>HTML</a:t>
                      </a:r>
                      <a:r>
                        <a:rPr lang="zh-CN" altLang="en-US" sz="1200" dirty="0" smtClean="0"/>
                        <a:t>开发，相对较快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HTML</a:t>
                      </a:r>
                      <a:r>
                        <a:rPr lang="zh-CN" altLang="en-US" sz="1200" dirty="0" smtClean="0"/>
                        <a:t>＋</a:t>
                      </a:r>
                      <a:r>
                        <a:rPr lang="en-US" altLang="zh-CN" sz="1200" dirty="0" smtClean="0"/>
                        <a:t>JS API</a:t>
                      </a:r>
                      <a:r>
                        <a:rPr lang="zh-CN" altLang="en-US" sz="1200" dirty="0" smtClean="0"/>
                        <a:t>开发，相对较快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开发语言相对统一，但各平台</a:t>
                      </a:r>
                      <a:r>
                        <a:rPr lang="en-US" altLang="zh-CN" sz="1200" dirty="0" smtClean="0"/>
                        <a:t>API</a:t>
                      </a:r>
                      <a:r>
                        <a:rPr lang="zh-CN" altLang="en-US" sz="1200" dirty="0" smtClean="0"/>
                        <a:t>有差异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麻烦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麻烦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用户体验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普通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设备整合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低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普通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0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89330" y="2505363"/>
            <a:ext cx="2261870" cy="8229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UI Components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8100" y="2505363"/>
            <a:ext cx="2095500" cy="8229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JavaScript Lib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40300" y="3649529"/>
            <a:ext cx="3345180" cy="84604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Third Party JS Lib(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Zepto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9330" y="3672615"/>
            <a:ext cx="3345180" cy="8229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App Feature Wrapper JS Lib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4730" y="4787900"/>
            <a:ext cx="7296150" cy="8509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0090"/>
                </a:solidFill>
              </a:rPr>
              <a:t>Hybrid Bridged/Enhanced </a:t>
            </a:r>
            <a:r>
              <a:rPr lang="en-US" altLang="zh-CN" dirty="0" err="1" smtClean="0">
                <a:solidFill>
                  <a:srgbClr val="000090"/>
                </a:solidFill>
              </a:rPr>
              <a:t>WebView</a:t>
            </a:r>
            <a:r>
              <a:rPr lang="en-US" altLang="zh-CN" dirty="0" smtClean="0">
                <a:solidFill>
                  <a:srgbClr val="000090"/>
                </a:solidFill>
              </a:rPr>
              <a:t>(Container for Hybrid H5 pages)</a:t>
            </a:r>
            <a:endParaRPr lang="zh-CN" altLang="en-US" dirty="0">
              <a:solidFill>
                <a:srgbClr val="000090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417513" y="1173476"/>
            <a:ext cx="8307387" cy="594775"/>
          </a:xfrm>
        </p:spPr>
        <p:txBody>
          <a:bodyPr/>
          <a:lstStyle/>
          <a:p>
            <a:r>
              <a:rPr kumimoji="1" lang="en-US" altLang="zh-CN" sz="2800" dirty="0" smtClean="0"/>
              <a:t>Hybrid </a:t>
            </a:r>
            <a:r>
              <a:rPr kumimoji="1" lang="zh-CN" altLang="en-US" sz="2800" dirty="0" smtClean="0"/>
              <a:t>框架介绍</a:t>
            </a:r>
            <a:endParaRPr kumimoji="1"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388100" y="2505363"/>
            <a:ext cx="1897380" cy="8229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altLang="zh-CN" dirty="0">
              <a:solidFill>
                <a:schemeClr val="dk1"/>
              </a:solidFill>
            </a:endParaRPr>
          </a:p>
          <a:p>
            <a:pPr algn="ctr"/>
            <a:r>
              <a:rPr lang="en-US" altLang="zh-CN" dirty="0" smtClean="0"/>
              <a:t>URL Schema</a:t>
            </a:r>
          </a:p>
        </p:txBody>
      </p:sp>
      <p:sp>
        <p:nvSpPr>
          <p:cNvPr id="9" name="矩形 8"/>
          <p:cNvSpPr/>
          <p:nvPr/>
        </p:nvSpPr>
        <p:spPr>
          <a:xfrm>
            <a:off x="1014730" y="5803900"/>
            <a:ext cx="7296150" cy="8255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30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11612600"/>
              </p:ext>
            </p:extLst>
          </p:nvPr>
        </p:nvGraphicFramePr>
        <p:xfrm>
          <a:off x="947336" y="2516676"/>
          <a:ext cx="7625164" cy="333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组成部分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568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App&amp;H5</a:t>
            </a:r>
            <a:r>
              <a:rPr kumimoji="1" lang="zh-CN" altLang="en-US" sz="2800" dirty="0" smtClean="0"/>
              <a:t>通讯</a:t>
            </a:r>
            <a:endParaRPr kumimoji="1" lang="zh-CN" altLang="en-US" sz="2800" dirty="0"/>
          </a:p>
        </p:txBody>
      </p:sp>
      <p:pic>
        <p:nvPicPr>
          <p:cNvPr id="5" name="图片 4" descr="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301651"/>
            <a:ext cx="4965700" cy="34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App&amp;H5</a:t>
            </a:r>
            <a:r>
              <a:rPr kumimoji="1" lang="zh-CN" altLang="en-US" sz="2800" dirty="0" smtClean="0"/>
              <a:t>通讯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70000" y="3762296"/>
            <a:ext cx="6159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FFFF"/>
                </a:solidFill>
              </a:rPr>
              <a:t>Native</a:t>
            </a:r>
            <a:r>
              <a:rPr kumimoji="1" lang="zh-CN" altLang="en-US" b="1" dirty="0" smtClean="0">
                <a:solidFill>
                  <a:srgbClr val="FFFFFF"/>
                </a:solidFill>
              </a:rPr>
              <a:t>调用</a:t>
            </a:r>
            <a:r>
              <a:rPr kumimoji="1" lang="en-US" altLang="zh-CN" b="1" dirty="0" smtClean="0">
                <a:solidFill>
                  <a:srgbClr val="FFFFFF"/>
                </a:solidFill>
              </a:rPr>
              <a:t>/</a:t>
            </a:r>
            <a:r>
              <a:rPr kumimoji="1" lang="zh-CN" altLang="en-US" b="1" dirty="0" smtClean="0">
                <a:solidFill>
                  <a:srgbClr val="FFFFFF"/>
                </a:solidFill>
              </a:rPr>
              <a:t>回调</a:t>
            </a:r>
            <a:r>
              <a:rPr kumimoji="1" lang="en-US" altLang="zh-CN" b="1" dirty="0" smtClean="0">
                <a:solidFill>
                  <a:srgbClr val="FFFFFF"/>
                </a:solidFill>
              </a:rPr>
              <a:t>H5</a:t>
            </a:r>
            <a:r>
              <a:rPr kumimoji="1" lang="zh-CN" altLang="en-US" b="1" dirty="0" smtClean="0">
                <a:solidFill>
                  <a:srgbClr val="FFFFFF"/>
                </a:solidFill>
              </a:rPr>
              <a:t>统一</a:t>
            </a:r>
            <a:r>
              <a:rPr kumimoji="1" lang="en-US" altLang="zh-CN" b="1" dirty="0" smtClean="0">
                <a:solidFill>
                  <a:srgbClr val="FFFFFF"/>
                </a:solidFill>
              </a:rPr>
              <a:t>API</a:t>
            </a:r>
          </a:p>
          <a:p>
            <a:endParaRPr lang="en-US" altLang="zh-TW" sz="1600" dirty="0" smtClean="0"/>
          </a:p>
          <a:p>
            <a:r>
              <a:rPr lang="zh-CN" altLang="zh-TW" sz="1600" dirty="0" smtClean="0"/>
              <a:t>1</a:t>
            </a:r>
            <a:r>
              <a:rPr lang="en-US" altLang="zh-CN" sz="1600" dirty="0" smtClean="0"/>
              <a:t>. Native</a:t>
            </a:r>
            <a:r>
              <a:rPr lang="zh-CN" altLang="en-US" sz="1600" dirty="0" smtClean="0"/>
              <a:t>主动调用和被动回调</a:t>
            </a:r>
            <a:r>
              <a:rPr lang="en-US" altLang="zh-CN" sz="1600" dirty="0" smtClean="0"/>
              <a:t>H5</a:t>
            </a:r>
            <a:r>
              <a:rPr lang="zh-CN" altLang="en-US" sz="1600" dirty="0" smtClean="0"/>
              <a:t>页面，都是通过上面的</a:t>
            </a:r>
            <a:r>
              <a:rPr lang="en-US" altLang="zh-CN" sz="1600" dirty="0" err="1" smtClean="0"/>
              <a:t>app.callback</a:t>
            </a:r>
            <a:r>
              <a:rPr lang="en-US" altLang="zh-CN" sz="1600" dirty="0" smtClean="0"/>
              <a:t>(JSON)</a:t>
            </a:r>
            <a:r>
              <a:rPr lang="zh-CN" altLang="en-US" sz="1600" dirty="0" smtClean="0"/>
              <a:t>函数进行；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 </a:t>
            </a:r>
            <a:r>
              <a:rPr lang="zh-TW" altLang="en-US" sz="1600" dirty="0" smtClean="0"/>
              <a:t>所有的</a:t>
            </a:r>
            <a:r>
              <a:rPr lang="en-US" altLang="zh-TW" sz="1600" dirty="0" smtClean="0"/>
              <a:t>Hyb</a:t>
            </a:r>
            <a:r>
              <a:rPr lang="en-US" altLang="zh-CN" sz="1600" dirty="0" smtClean="0"/>
              <a:t>ri</a:t>
            </a:r>
            <a:r>
              <a:rPr lang="en-US" altLang="zh-TW" sz="1600" dirty="0" smtClean="0"/>
              <a:t>d </a:t>
            </a:r>
            <a:r>
              <a:rPr lang="en-US" altLang="zh-TW" sz="1600" dirty="0"/>
              <a:t>H5</a:t>
            </a:r>
            <a:r>
              <a:rPr lang="zh-TW" altLang="en-US" sz="1600" dirty="0"/>
              <a:t>页面中，都需要提供</a:t>
            </a:r>
            <a:r>
              <a:rPr lang="en-US" altLang="zh-TW" sz="1600" dirty="0" err="1"/>
              <a:t>app.callback</a:t>
            </a:r>
            <a:r>
              <a:rPr lang="en-US" altLang="zh-TW" sz="1600" dirty="0"/>
              <a:t>(JSON)</a:t>
            </a:r>
            <a:r>
              <a:rPr lang="zh-TW" altLang="en-US" sz="1600" dirty="0" smtClean="0"/>
              <a:t>函数</a:t>
            </a:r>
            <a:r>
              <a:rPr lang="zh-CN" altLang="en-US" sz="1600" smtClean="0"/>
              <a:t>，接</a:t>
            </a:r>
            <a:r>
              <a:rPr lang="zh-CN" altLang="en-US" sz="1600" dirty="0" smtClean="0"/>
              <a:t>收</a:t>
            </a:r>
            <a:r>
              <a:rPr lang="en-US" altLang="zh-CN" sz="1600" dirty="0" smtClean="0"/>
              <a:t>Native</a:t>
            </a:r>
            <a:r>
              <a:rPr lang="zh-CN" altLang="en-US" sz="1600" dirty="0" smtClean="0"/>
              <a:t>传递过来的数据</a:t>
            </a:r>
            <a:endParaRPr kumimoji="1" lang="en-US" altLang="zh-CN" sz="1600" b="1" dirty="0" smtClean="0">
              <a:solidFill>
                <a:srgbClr val="FFFFFF"/>
              </a:solidFill>
            </a:endParaRPr>
          </a:p>
          <a:p>
            <a:endParaRPr kumimoji="1" lang="en-US" altLang="zh-CN" b="1" dirty="0" smtClean="0">
              <a:solidFill>
                <a:srgbClr val="FFFFFF"/>
              </a:solidFill>
            </a:endParaRPr>
          </a:p>
        </p:txBody>
      </p:sp>
      <p:pic>
        <p:nvPicPr>
          <p:cNvPr id="5" name="图片 4" descr="屏幕快照 2014-01-13 上午11.48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63402"/>
            <a:ext cx="4394200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6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App&amp;H5</a:t>
            </a:r>
            <a:r>
              <a:rPr kumimoji="1" lang="zh-CN" altLang="en-US" sz="2800" dirty="0" smtClean="0"/>
              <a:t>通讯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70000" y="2088634"/>
            <a:ext cx="6159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H5-&gt;Native</a:t>
            </a:r>
          </a:p>
          <a:p>
            <a:endParaRPr kumimoji="1" lang="en-US" altLang="zh-CN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调用</a:t>
            </a:r>
            <a:r>
              <a:rPr kumimoji="1" lang="en-US" altLang="zh-CN" sz="1600" dirty="0" smtClean="0"/>
              <a:t>JS Lib</a:t>
            </a:r>
            <a:r>
              <a:rPr kumimoji="1" lang="zh-CN" altLang="en-US" sz="1600" dirty="0" smtClean="0"/>
              <a:t>中的</a:t>
            </a:r>
            <a:r>
              <a:rPr kumimoji="1" lang="en-US" altLang="zh-CN" sz="1600" dirty="0" smtClean="0"/>
              <a:t>API</a:t>
            </a:r>
            <a:r>
              <a:rPr kumimoji="1" lang="zh-CN" altLang="en-US" sz="1600" dirty="0" smtClean="0"/>
              <a:t>，并接收处理回调数据；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跳转到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特定页面，按照</a:t>
            </a:r>
            <a:r>
              <a:rPr kumimoji="1" lang="en-US" altLang="zh-CN" sz="1600" dirty="0" smtClean="0"/>
              <a:t>URL Schema</a:t>
            </a:r>
            <a:r>
              <a:rPr kumimoji="1" lang="zh-CN" altLang="en-US" sz="1600" dirty="0" smtClean="0"/>
              <a:t>文档定义，拼接特定</a:t>
            </a:r>
            <a:r>
              <a:rPr kumimoji="1" lang="en-US" altLang="zh-CN" sz="1600" dirty="0" smtClean="0"/>
              <a:t>URL</a:t>
            </a:r>
            <a:r>
              <a:rPr kumimoji="1" lang="zh-CN" altLang="en-US" sz="1600" dirty="0" smtClean="0"/>
              <a:t>；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0000" y="3762296"/>
            <a:ext cx="6159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FFFF"/>
                </a:solidFill>
              </a:rPr>
              <a:t>Native-&gt;H5</a:t>
            </a:r>
          </a:p>
          <a:p>
            <a:endParaRPr kumimoji="1" lang="en-US" altLang="zh-CN" b="1" dirty="0" smtClean="0">
              <a:solidFill>
                <a:srgbClr val="FFFFFF"/>
              </a:solidFill>
            </a:endParaRPr>
          </a:p>
          <a:p>
            <a:r>
              <a:rPr kumimoji="1" lang="en-US" altLang="zh-CN" sz="1600" dirty="0" smtClean="0"/>
              <a:t>Native</a:t>
            </a:r>
            <a:r>
              <a:rPr kumimoji="1" lang="zh-CN" altLang="en-US" sz="1600" dirty="0" smtClean="0"/>
              <a:t>调用</a:t>
            </a: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通过统一的函数</a:t>
            </a:r>
            <a:r>
              <a:rPr kumimoji="1" lang="en-US" altLang="zh-CN" sz="1600" dirty="0" err="1" smtClean="0"/>
              <a:t>app.callback</a:t>
            </a:r>
            <a:r>
              <a:rPr kumimoji="1" lang="en-US" altLang="zh-CN" sz="1600" dirty="0" smtClean="0"/>
              <a:t>(JSON),</a:t>
            </a:r>
            <a:r>
              <a:rPr kumimoji="1" lang="zh-CN" altLang="en-US" sz="1600" dirty="0" smtClean="0"/>
              <a:t>主要有以下几种场景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en-US" altLang="zh-CN" sz="1600" dirty="0" smtClean="0"/>
              <a:t>JS Lib</a:t>
            </a:r>
            <a:r>
              <a:rPr kumimoji="1" lang="zh-CN" altLang="en-US" sz="1600" dirty="0" smtClean="0"/>
              <a:t>中的函数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处理完成之后，给</a:t>
            </a:r>
            <a:r>
              <a:rPr kumimoji="1" lang="en-US" altLang="zh-CN" sz="1600" dirty="0" smtClean="0"/>
              <a:t>H5</a:t>
            </a:r>
            <a:r>
              <a:rPr kumimoji="1" lang="zh-CN" altLang="en-US" sz="1600" dirty="0" smtClean="0"/>
              <a:t>返回数据；</a:t>
            </a:r>
            <a:endParaRPr kumimoji="1" lang="en-US" altLang="zh-CN" sz="1600" dirty="0" smtClean="0"/>
          </a:p>
          <a:p>
            <a:pPr marL="342900" indent="-342900">
              <a:buAutoNum type="arabicPeriod" startAt="2"/>
            </a:pP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状态信息变化，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主动通知</a:t>
            </a:r>
            <a:r>
              <a:rPr kumimoji="1" lang="en-US" altLang="zh-CN" sz="1600" dirty="0"/>
              <a:t>H5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参考：</a:t>
            </a:r>
            <a:r>
              <a:rPr kumimoji="1" lang="en-US" altLang="zh-CN" sz="1200" dirty="0" smtClean="0">
                <a:hlinkClick r:id="rId2"/>
              </a:rPr>
              <a:t>http</a:t>
            </a:r>
            <a:r>
              <a:rPr kumimoji="1" lang="en-US" altLang="zh-CN" sz="1200" dirty="0">
                <a:hlinkClick r:id="rId2"/>
              </a:rPr>
              <a:t>://www.jimzhao.com/doc-api</a:t>
            </a:r>
            <a:r>
              <a:rPr kumimoji="1" lang="en-US" altLang="zh-CN" sz="1200" dirty="0" smtClean="0">
                <a:hlinkClick r:id="rId2"/>
              </a:rPr>
              <a:t>/</a:t>
            </a:r>
            <a:r>
              <a:rPr kumimoji="1" lang="en-US" altLang="zh-CN" sz="1200" dirty="0" smtClean="0"/>
              <a:t>)</a:t>
            </a:r>
            <a:r>
              <a:rPr kumimoji="1" lang="zh-CN" altLang="en-US" sz="1600" dirty="0" smtClean="0"/>
              <a:t>；</a:t>
            </a:r>
            <a:endParaRPr kumimoji="1" lang="en-US" altLang="zh-CN" sz="1600" dirty="0" smtClean="0"/>
          </a:p>
          <a:p>
            <a:pPr marL="342900" indent="-342900">
              <a:buAutoNum type="arabicPeriod" startAt="2"/>
            </a:pPr>
            <a:r>
              <a:rPr kumimoji="1" lang="zh-CN" altLang="en-US" sz="1600" dirty="0" smtClean="0"/>
              <a:t>顶部导航栏按钮事件，左侧返回按钮，右侧自定义按钮事件；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595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框架－整体流程</a:t>
            </a:r>
            <a:endParaRPr kumimoji="1" lang="zh-CN" altLang="en-US" sz="2800" dirty="0"/>
          </a:p>
        </p:txBody>
      </p:sp>
      <p:pic>
        <p:nvPicPr>
          <p:cNvPr id="3" name="图片 2" descr="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200275"/>
            <a:ext cx="5038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4-01-13 上午11.5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1993301"/>
            <a:ext cx="5767387" cy="494325"/>
          </a:xfrm>
          <a:prstGeom prst="rect">
            <a:avLst/>
          </a:prstGeom>
        </p:spPr>
      </p:pic>
      <p:pic>
        <p:nvPicPr>
          <p:cNvPr id="7" name="图片 6" descr="屏幕快照 2014-01-13 上午11.58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616226"/>
            <a:ext cx="5767387" cy="1804996"/>
          </a:xfrm>
          <a:prstGeom prst="rect">
            <a:avLst/>
          </a:prstGeom>
        </p:spPr>
      </p:pic>
      <p:pic>
        <p:nvPicPr>
          <p:cNvPr id="8" name="图片 7" descr="屏幕快照 2014-01-13 上午11.58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535522"/>
            <a:ext cx="2631272" cy="199065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17513" y="1173476"/>
            <a:ext cx="8307387" cy="59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Hybrid</a:t>
            </a:r>
            <a:r>
              <a:rPr kumimoji="1" lang="zh-CN" altLang="en-US" sz="2800" dirty="0" smtClean="0"/>
              <a:t>框架－</a:t>
            </a:r>
            <a:r>
              <a:rPr kumimoji="1" lang="en-US" altLang="zh-CN" sz="2800" dirty="0" smtClean="0"/>
              <a:t>Demo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14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爆光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爆光.thmx</Template>
  <TotalTime>378</TotalTime>
  <Words>396</Words>
  <Application>Microsoft Macintosh PowerPoint</Application>
  <PresentationFormat>全屏显示(4:3)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爆光</vt:lpstr>
      <vt:lpstr>Ctrip H5 Hybrid Dev</vt:lpstr>
      <vt:lpstr>App开发方式介绍</vt:lpstr>
      <vt:lpstr>Hybrid 框架介绍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开发测试</vt:lpstr>
      <vt:lpstr>FAQ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Ctrip H5 Hybrid Dev</dc:title>
  <dc:creator>jimzhao</dc:creator>
  <cp:lastModifiedBy>jimzhao</cp:lastModifiedBy>
  <cp:revision>69</cp:revision>
  <dcterms:created xsi:type="dcterms:W3CDTF">2014-01-13T03:25:15Z</dcterms:created>
  <dcterms:modified xsi:type="dcterms:W3CDTF">2014-01-26T03:32:50Z</dcterms:modified>
</cp:coreProperties>
</file>