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55C-1B48-4C60-AE57-0B1A95D5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Momma’s focaccia ristorante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2F4A3-52D0-4A5E-9DB1-AE69F2D9D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place for families and friends</a:t>
            </a:r>
          </a:p>
          <a:p>
            <a:endParaRPr lang="en-US" dirty="0"/>
          </a:p>
          <a:p>
            <a:r>
              <a:rPr lang="en-US" dirty="0"/>
              <a:t>(and the occasional Angel investor)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E9240-543E-45FC-8F29-38D6BCD2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5" y="0"/>
            <a:ext cx="2886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258A-6416-432E-BEC1-BAB20AC6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B9AF-E379-40D4-96C0-B3C68E88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create a tool that can help me open a franchise of restaurants serving niche, ethnic communities usually located in just one city neighborhood. I would like to show a group of investors why this location and this cuisine makes sense. I first need to make a go/no-go decision based on crime rates in the area. I only want to open a restaurant in a low-crime area. If the crime rate is low, I want to pick a cuisine that is underserved in that community (using Foursquare data). This capstone project will test this tool in Toronto and apply it to the Squirrel Hill neighborhood of Pittsburgh, </a:t>
            </a:r>
            <a:r>
              <a:rPr lang="en-US" dirty="0" err="1"/>
              <a:t>Pennsyvania</a:t>
            </a:r>
            <a:r>
              <a:rPr lang="en-US" dirty="0"/>
              <a:t>, USA.</a:t>
            </a:r>
          </a:p>
        </p:txBody>
      </p:sp>
    </p:spTree>
    <p:extLst>
      <p:ext uri="{BB962C8B-B14F-4D97-AF65-F5344CB8AC3E}">
        <p14:creationId xmlns:p14="http://schemas.microsoft.com/office/powerpoint/2010/main" val="176023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9E4-1073-41F6-B2F0-E1C6DD0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7CF1-E542-4325-9396-A59B000B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Map the areas of interest, both Toronto and Pittsburgh. </a:t>
            </a:r>
          </a:p>
          <a:p>
            <a:r>
              <a:rPr lang="en-US" dirty="0"/>
              <a:t>Scrape the above website for Pittsburgh crime data.</a:t>
            </a:r>
          </a:p>
          <a:p>
            <a:pPr lvl="1"/>
            <a:r>
              <a:rPr lang="en-US" dirty="0"/>
              <a:t>make a go/no-go decision based on crime</a:t>
            </a:r>
          </a:p>
          <a:p>
            <a:r>
              <a:rPr lang="en-US" dirty="0"/>
              <a:t>Toronto. This work becomes the training data for Pittsburgh</a:t>
            </a:r>
          </a:p>
          <a:p>
            <a:pPr lvl="1"/>
            <a:r>
              <a:rPr lang="en-US" dirty="0"/>
              <a:t>Pull in Toronto neighborhood data from Wikipedia</a:t>
            </a:r>
          </a:p>
          <a:p>
            <a:pPr lvl="1"/>
            <a:r>
              <a:rPr lang="en-US" dirty="0"/>
              <a:t>Pull in the </a:t>
            </a:r>
            <a:r>
              <a:rPr lang="en-US" b="1" dirty="0"/>
              <a:t>Foursquare</a:t>
            </a:r>
            <a:r>
              <a:rPr lang="en-US" dirty="0"/>
              <a:t> venue data for those neighborhoods</a:t>
            </a:r>
          </a:p>
          <a:p>
            <a:pPr lvl="1"/>
            <a:r>
              <a:rPr lang="en-US" dirty="0"/>
              <a:t>Cluster the neighborhoods via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r>
              <a:rPr lang="en-US" dirty="0"/>
              <a:t>Pittsburgh. One neighborhood in Pittsburgh, Squirrel Hill, is the most populated area for the </a:t>
            </a:r>
            <a:r>
              <a:rPr lang="en-US" dirty="0" err="1"/>
              <a:t>the</a:t>
            </a:r>
            <a:r>
              <a:rPr lang="en-US" dirty="0"/>
              <a:t> ethnic community. This is known experientially, not derived via data.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KNN</a:t>
            </a:r>
            <a:r>
              <a:rPr lang="en-US" dirty="0"/>
              <a:t> to </a:t>
            </a:r>
            <a:r>
              <a:rPr lang="en-US" b="1" dirty="0"/>
              <a:t>build a prediction model</a:t>
            </a:r>
            <a:r>
              <a:rPr lang="en-US" dirty="0"/>
              <a:t> based on the Toronto data. I will classify the Squirrel Hill neighborhood based off of this data.</a:t>
            </a:r>
          </a:p>
        </p:txBody>
      </p:sp>
    </p:spTree>
    <p:extLst>
      <p:ext uri="{BB962C8B-B14F-4D97-AF65-F5344CB8AC3E}">
        <p14:creationId xmlns:p14="http://schemas.microsoft.com/office/powerpoint/2010/main" val="27824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8864D-548B-434B-BC0C-CACB33E3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683" y="0"/>
            <a:ext cx="1729317" cy="16383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F2E97C-5728-4835-BBE8-33B82FC3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Toronto to Pittsburgh</a:t>
            </a:r>
            <a:br>
              <a:rPr lang="en-US" dirty="0"/>
            </a:br>
            <a:r>
              <a:rPr lang="en-US" dirty="0"/>
              <a:t>What is the best restaurant to open?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DC3D27-7D01-4223-ACF4-95D260E5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5773" y="685800"/>
            <a:ext cx="697128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C5EE-CE26-4F5E-99E5-783494F8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4487332"/>
            <a:ext cx="1108869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Squirrel Hill in Pittsburgh is a safe place to open a restaurant!</a:t>
            </a:r>
            <a:br>
              <a:rPr lang="en-US" dirty="0"/>
            </a:br>
            <a:r>
              <a:rPr lang="en-US" dirty="0"/>
              <a:t>Its crime rate is less than 15% of all Pittsburgh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C36B19-6777-4F72-AF24-F095A47E7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784537"/>
            <a:ext cx="8534400" cy="34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7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219B-3BDB-458C-9F4D-E373AA7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Toronto’s many neighborhoods can be clustered into 5 areas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C1A48D-677A-49F1-9C8D-F329696C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66" y="685800"/>
            <a:ext cx="4649787" cy="576262"/>
          </a:xfrm>
        </p:spPr>
        <p:txBody>
          <a:bodyPr/>
          <a:lstStyle/>
          <a:p>
            <a:r>
              <a:rPr lang="en-US" dirty="0"/>
              <a:t>Neighborhood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E759B-E5E8-45BE-BE9F-342FEAE6E7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213" y="1710553"/>
            <a:ext cx="4937125" cy="968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319F63-AB64-4CC1-8BA3-149734BB5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Transformed by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A6A285-6621-4608-8A7B-CD5561F341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66746" y="1227139"/>
            <a:ext cx="3236500" cy="1238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633866-C755-4EBA-8B3E-4D017420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54" y="1262062"/>
            <a:ext cx="3108196" cy="1188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CED1EC-7961-4B75-BE9F-B56C70234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664" y="2504810"/>
            <a:ext cx="2790824" cy="1302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999C18-84C5-4F28-8597-394F873C4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877" y="3429000"/>
            <a:ext cx="2424112" cy="1238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5B3AA9-52D8-45A4-8AFC-BA3183FB7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8641" y="3396982"/>
            <a:ext cx="2389071" cy="13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0B60-E8E0-4620-A1D0-6C4C232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prediction model for Squirrel Hill using KNN (K = 7)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4B30A5-C8C7-4486-B6D1-D26994B991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5413" y="1131094"/>
            <a:ext cx="3514725" cy="27241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4ECBBE-6FC2-4943-867B-1B6944AB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8688" y="807244"/>
            <a:ext cx="4533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4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07AAF3-3E33-43A0-A378-0461577F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Predicts Squirrel Hill to look like cluster number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94963B-DFEC-4DD3-A20D-F3C2898A3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60799" y="2197421"/>
            <a:ext cx="4933950" cy="72931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EAEC60-F590-4017-874E-918DC63E0B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0831" y="285996"/>
            <a:ext cx="11753886" cy="426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59599-92F6-4028-8F61-E1878E5FE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982" y="1498889"/>
            <a:ext cx="61055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731EB-B4C7-4BDC-99E2-A1EE9A3A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10512876" cy="1507067"/>
          </a:xfrm>
        </p:spPr>
        <p:txBody>
          <a:bodyPr/>
          <a:lstStyle/>
          <a:p>
            <a:r>
              <a:rPr lang="en-US" dirty="0"/>
              <a:t>The best bet based on data and intuition!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FBFF5-8462-43CB-B240-99E5469B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Toronto cluster number 2 is what I would call "Homey." It is predominately </a:t>
            </a:r>
            <a:r>
              <a:rPr lang="en-US" dirty="0" err="1"/>
              <a:t>coffe</a:t>
            </a:r>
            <a:r>
              <a:rPr lang="en-US" dirty="0"/>
              <a:t> shops and cafes, with a smattering of ethnic cuisine restaurants. There are few parks and hotels, a bit of shopping too. However, the venues appear to me to be more parochial -- not upscale and swank, not seedy or undesirable. </a:t>
            </a:r>
          </a:p>
          <a:p>
            <a:r>
              <a:rPr lang="en-US" dirty="0"/>
              <a:t>Squirrel Hill in Pittsburgh has this same look. It is also a very low crime area. I can say from experience, having just visited both these places over winter holiday, that they have the same quaint feel. Less-rushed, but still modern neighborhoods. </a:t>
            </a:r>
          </a:p>
          <a:p>
            <a:r>
              <a:rPr lang="en-US" dirty="0"/>
              <a:t>Squirrel Hill is dominated by Bakeries, Bars, and Ice Cream Shops. It has several pizza places, parks, grocery stores, and even some ethnic restaurants. Cluster 2 in Toronto has several Italian restaurants as well in the first and second most popular venues.</a:t>
            </a:r>
          </a:p>
          <a:p>
            <a:r>
              <a:rPr lang="en-US" dirty="0"/>
              <a:t>I believe the most successful restaurant in Squirrel Hill might be a more upscale Italian restaurant, a step up from pizza and more akin to ethnic cuisine.</a:t>
            </a:r>
          </a:p>
          <a:p>
            <a:r>
              <a:rPr lang="en-US" dirty="0"/>
              <a:t>I give you </a:t>
            </a:r>
            <a:r>
              <a:rPr lang="en-US" b="1" dirty="0"/>
              <a:t>Momma's Focaccia Ristorante!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658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531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Momma’s focaccia ristorante</vt:lpstr>
      <vt:lpstr>What is our goal?</vt:lpstr>
      <vt:lpstr>How do we find out?</vt:lpstr>
      <vt:lpstr>From Toronto to Pittsburgh What is the best restaurant to open?</vt:lpstr>
      <vt:lpstr>Squirrel Hill in Pittsburgh is a safe place to open a restaurant! Its crime rate is less than 15% of all Pittsburgh</vt:lpstr>
      <vt:lpstr>Toronto’s many neighborhoods can be clustered into 5 areas</vt:lpstr>
      <vt:lpstr>Build a prediction model for Squirrel Hill using KNN (K = 7)</vt:lpstr>
      <vt:lpstr>KNN Predicts Squirrel Hill to look like cluster number 2</vt:lpstr>
      <vt:lpstr>The best bet based on data and intuition!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Asher Belles</dc:creator>
  <cp:lastModifiedBy>Asher Belles</cp:lastModifiedBy>
  <cp:revision>9</cp:revision>
  <dcterms:created xsi:type="dcterms:W3CDTF">2019-01-11T02:16:55Z</dcterms:created>
  <dcterms:modified xsi:type="dcterms:W3CDTF">2019-01-11T04:41:40Z</dcterms:modified>
</cp:coreProperties>
</file>