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2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6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5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5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1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2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5E0B23-2506-4CBB-A374-87F7A4DC146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7C2C39-901E-499F-80F2-D15407176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61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tton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75DEDF79-B867-4201-A562-CF92C0305D99}"/>
              </a:ext>
            </a:extLst>
          </p:cNvPr>
          <p:cNvSpPr/>
          <p:nvPr/>
        </p:nvSpPr>
        <p:spPr>
          <a:xfrm>
            <a:off x="4873549" y="281360"/>
            <a:ext cx="2444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Cotton</a:t>
            </a:r>
            <a:endParaRPr lang="sk-SK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B3F5E75-44FF-44FE-985C-CAD272F2A3B2}"/>
              </a:ext>
            </a:extLst>
          </p:cNvPr>
          <p:cNvSpPr/>
          <p:nvPr/>
        </p:nvSpPr>
        <p:spPr>
          <a:xfrm>
            <a:off x="2777794" y="5864330"/>
            <a:ext cx="932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Mikuláš </a:t>
            </a:r>
            <a:r>
              <a:rPr lang="sk-SK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Suchanovský</a:t>
            </a:r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VIII.A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E7AA00-FFE6-43F6-9E69-86CCA95B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99" y="1204690"/>
            <a:ext cx="7200000" cy="3479852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A6EEA7-01B1-4AB5-B319-65419D39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Description</a:t>
            </a:r>
            <a:endParaRPr lang="en-GB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38A3C1-5146-493E-B5EA-EAFD0763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i="1" dirty="0" err="1"/>
              <a:t>material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harvest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plants</a:t>
            </a:r>
            <a:r>
              <a:rPr lang="sk-SK" dirty="0"/>
              <a:t>.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i="1" dirty="0" err="1"/>
              <a:t>white</a:t>
            </a:r>
            <a:r>
              <a:rPr lang="sk-SK" dirty="0"/>
              <a:t>, </a:t>
            </a:r>
            <a:r>
              <a:rPr lang="sk-SK" i="1" dirty="0"/>
              <a:t>soft</a:t>
            </a:r>
            <a:r>
              <a:rPr lang="sk-SK" dirty="0"/>
              <a:t> and </a:t>
            </a:r>
            <a:r>
              <a:rPr lang="sk-SK" i="1" dirty="0" err="1"/>
              <a:t>fluffy</a:t>
            </a:r>
            <a:r>
              <a:rPr lang="sk-SK" dirty="0"/>
              <a:t> </a:t>
            </a:r>
            <a:r>
              <a:rPr lang="sk-SK" dirty="0" err="1"/>
              <a:t>fiber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grows</a:t>
            </a:r>
            <a:r>
              <a:rPr lang="sk-SK" dirty="0"/>
              <a:t> in a </a:t>
            </a:r>
            <a:r>
              <a:rPr lang="sk-SK" dirty="0" err="1"/>
              <a:t>protective</a:t>
            </a:r>
            <a:r>
              <a:rPr lang="sk-SK" dirty="0"/>
              <a:t> </a:t>
            </a:r>
            <a:r>
              <a:rPr lang="sk-SK" dirty="0" err="1"/>
              <a:t>shell</a:t>
            </a:r>
            <a:r>
              <a:rPr lang="sk-SK" dirty="0"/>
              <a:t> </a:t>
            </a:r>
            <a:r>
              <a:rPr lang="sk-SK" dirty="0" err="1"/>
              <a:t>around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seeds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plant</a:t>
            </a:r>
            <a:r>
              <a:rPr lang="sk-SK" dirty="0"/>
              <a:t>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soft and </a:t>
            </a:r>
            <a:r>
              <a:rPr lang="sk-SK" dirty="0" err="1"/>
              <a:t>comfortable</a:t>
            </a:r>
            <a:r>
              <a:rPr lang="sk-SK" dirty="0"/>
              <a:t> </a:t>
            </a:r>
            <a:r>
              <a:rPr lang="sk-SK" dirty="0" err="1"/>
              <a:t>cloth</a:t>
            </a:r>
            <a:r>
              <a:rPr lang="sk-SK" dirty="0"/>
              <a:t>.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44CC30-1761-40C0-BB40-7BE6C651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7" y="3302719"/>
            <a:ext cx="5289206" cy="3362179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7A20A-E158-4B9A-811A-48637485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084813"/>
            <a:ext cx="10554574" cy="3636511"/>
          </a:xfrm>
        </p:spPr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plant</a:t>
            </a:r>
            <a:r>
              <a:rPr lang="sk-SK" dirty="0"/>
              <a:t> </a:t>
            </a:r>
            <a:r>
              <a:rPr lang="sk-SK" dirty="0" err="1"/>
              <a:t>grows</a:t>
            </a:r>
            <a:r>
              <a:rPr lang="sk-SK" dirty="0"/>
              <a:t> </a:t>
            </a:r>
            <a:r>
              <a:rPr lang="sk-SK" dirty="0" err="1"/>
              <a:t>mostly</a:t>
            </a:r>
            <a:r>
              <a:rPr lang="sk-SK" dirty="0"/>
              <a:t> in </a:t>
            </a:r>
            <a:r>
              <a:rPr lang="sk-SK" i="1" dirty="0" err="1"/>
              <a:t>tropical</a:t>
            </a:r>
            <a:r>
              <a:rPr lang="sk-SK" dirty="0"/>
              <a:t> and </a:t>
            </a:r>
            <a:r>
              <a:rPr lang="sk-SK" i="1" dirty="0" err="1"/>
              <a:t>subtropical</a:t>
            </a:r>
            <a:r>
              <a:rPr lang="sk-SK" dirty="0"/>
              <a:t> </a:t>
            </a:r>
            <a:r>
              <a:rPr lang="sk-SK" dirty="0" err="1"/>
              <a:t>atmosphere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around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(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 </a:t>
            </a:r>
            <a:r>
              <a:rPr lang="sk-SK" i="1" dirty="0" err="1"/>
              <a:t>America</a:t>
            </a:r>
            <a:r>
              <a:rPr lang="sk-SK" dirty="0"/>
              <a:t>, </a:t>
            </a:r>
            <a:r>
              <a:rPr lang="sk-SK" i="1" dirty="0"/>
              <a:t>India</a:t>
            </a:r>
            <a:r>
              <a:rPr lang="sk-SK" dirty="0"/>
              <a:t>, </a:t>
            </a:r>
            <a:r>
              <a:rPr lang="sk-SK" i="1" dirty="0" err="1"/>
              <a:t>Africa</a:t>
            </a:r>
            <a:r>
              <a:rPr lang="sk-SK" dirty="0"/>
              <a:t>, </a:t>
            </a:r>
            <a:r>
              <a:rPr lang="sk-SK" i="1" dirty="0" err="1"/>
              <a:t>Australia</a:t>
            </a:r>
            <a:r>
              <a:rPr lang="sk-SK" dirty="0"/>
              <a:t>, etc.). </a:t>
            </a:r>
            <a:r>
              <a:rPr lang="sk-SK" dirty="0" err="1"/>
              <a:t>About</a:t>
            </a:r>
            <a:r>
              <a:rPr lang="sk-SK" dirty="0"/>
              <a:t> 25 </a:t>
            </a:r>
            <a:r>
              <a:rPr lang="sk-SK" dirty="0" err="1"/>
              <a:t>million</a:t>
            </a:r>
            <a:r>
              <a:rPr lang="sk-SK" dirty="0"/>
              <a:t> </a:t>
            </a:r>
            <a:r>
              <a:rPr lang="sk-SK" dirty="0" err="1"/>
              <a:t>tonnes</a:t>
            </a:r>
            <a:r>
              <a:rPr lang="sk-SK" dirty="0"/>
              <a:t> of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produced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over </a:t>
            </a:r>
            <a:r>
              <a:rPr lang="sk-SK" dirty="0" err="1"/>
              <a:t>ther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biggest</a:t>
            </a:r>
            <a:r>
              <a:rPr lang="sk-SK" dirty="0"/>
              <a:t>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producers</a:t>
            </a:r>
            <a:r>
              <a:rPr lang="sk-SK" dirty="0"/>
              <a:t> are India and United </a:t>
            </a:r>
            <a:r>
              <a:rPr lang="sk-SK" dirty="0" err="1"/>
              <a:t>States</a:t>
            </a:r>
            <a:r>
              <a:rPr lang="sk-SK" dirty="0"/>
              <a:t> of </a:t>
            </a:r>
            <a:r>
              <a:rPr lang="sk-SK" dirty="0" err="1"/>
              <a:t>America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568AEAA1-89C3-4E66-B29F-E413562CD623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Origin</a:t>
            </a:r>
            <a:endParaRPr lang="en-GB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1BEF94-4A1D-4B59-AC7A-5C3985B66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8" y="3302719"/>
            <a:ext cx="5289206" cy="3362179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796E79-C70C-4787-A414-460BF5E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evidence</a:t>
            </a:r>
            <a:r>
              <a:rPr lang="sk-SK" dirty="0"/>
              <a:t> of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dating</a:t>
            </a:r>
            <a:r>
              <a:rPr lang="sk-SK" dirty="0"/>
              <a:t> </a:t>
            </a:r>
            <a:r>
              <a:rPr lang="sk-SK" dirty="0" err="1"/>
              <a:t>back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i="1" dirty="0" err="1"/>
              <a:t>Prehistoric</a:t>
            </a:r>
            <a:r>
              <a:rPr lang="sk-SK" i="1" dirty="0"/>
              <a:t> </a:t>
            </a:r>
            <a:r>
              <a:rPr lang="sk-SK" i="1" dirty="0" err="1"/>
              <a:t>Age</a:t>
            </a:r>
            <a:r>
              <a:rPr lang="sk-SK" dirty="0"/>
              <a:t>. Fragment of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fabric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found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i="1" dirty="0"/>
              <a:t>6000 BC</a:t>
            </a:r>
            <a:r>
              <a:rPr lang="sk-SK" dirty="0"/>
              <a:t>, in </a:t>
            </a:r>
            <a:r>
              <a:rPr lang="sk-SK" i="1" dirty="0"/>
              <a:t>Peru</a:t>
            </a:r>
            <a:r>
              <a:rPr lang="sk-SK" dirty="0"/>
              <a:t>. More </a:t>
            </a:r>
            <a:r>
              <a:rPr lang="sk-SK" dirty="0" err="1"/>
              <a:t>evidence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found</a:t>
            </a:r>
            <a:r>
              <a:rPr lang="sk-SK" dirty="0"/>
              <a:t> in </a:t>
            </a:r>
            <a:r>
              <a:rPr lang="sk-SK" i="1" dirty="0"/>
              <a:t>South </a:t>
            </a:r>
            <a:r>
              <a:rPr lang="sk-SK" i="1" dirty="0" err="1"/>
              <a:t>Asia</a:t>
            </a:r>
            <a:r>
              <a:rPr lang="sk-SK" dirty="0"/>
              <a:t>, </a:t>
            </a:r>
            <a:r>
              <a:rPr lang="sk-SK" i="1" dirty="0" err="1"/>
              <a:t>America</a:t>
            </a:r>
            <a:r>
              <a:rPr lang="sk-SK" dirty="0"/>
              <a:t>, </a:t>
            </a:r>
            <a:r>
              <a:rPr lang="sk-SK" i="1" dirty="0" err="1"/>
              <a:t>Arabia</a:t>
            </a:r>
            <a:r>
              <a:rPr lang="sk-SK" dirty="0"/>
              <a:t>, </a:t>
            </a:r>
            <a:r>
              <a:rPr lang="sk-SK" i="1" dirty="0" err="1"/>
              <a:t>Iran</a:t>
            </a:r>
            <a:r>
              <a:rPr lang="sk-SK" dirty="0"/>
              <a:t> and </a:t>
            </a:r>
            <a:r>
              <a:rPr lang="sk-SK" i="1" dirty="0" err="1"/>
              <a:t>China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dating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i="1" dirty="0"/>
              <a:t>5500 BC </a:t>
            </a:r>
            <a:r>
              <a:rPr lang="sk-SK" dirty="0"/>
              <a:t>to </a:t>
            </a:r>
            <a:r>
              <a:rPr lang="sk-SK" dirty="0" err="1"/>
              <a:t>year</a:t>
            </a:r>
            <a:r>
              <a:rPr lang="sk-SK" dirty="0"/>
              <a:t> </a:t>
            </a:r>
            <a:r>
              <a:rPr lang="sk-SK" i="1" dirty="0"/>
              <a:t>220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63770EB-731F-41DF-A8A5-0CD1434ACD65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History</a:t>
            </a:r>
            <a:endParaRPr lang="en-GB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D1F281-5A07-4A69-8F6C-16D7DBDD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521174"/>
            <a:ext cx="2737238" cy="27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921B9D5C-61B3-4980-9C30-A5FA2A8F119B}"/>
              </a:ext>
            </a:extLst>
          </p:cNvPr>
          <p:cNvSpPr txBox="1"/>
          <p:nvPr/>
        </p:nvSpPr>
        <p:spPr>
          <a:xfrm>
            <a:off x="3547238" y="470512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Cotton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14th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8B9381-8EBA-4197-B683-7B391BCE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846201"/>
            <a:ext cx="10554574" cy="3636511"/>
          </a:xfrm>
        </p:spPr>
        <p:txBody>
          <a:bodyPr/>
          <a:lstStyle/>
          <a:p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widely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cloth</a:t>
            </a:r>
            <a:r>
              <a:rPr lang="sk-SK" dirty="0"/>
              <a:t> </a:t>
            </a:r>
            <a:r>
              <a:rPr lang="sk-SK" dirty="0" err="1"/>
              <a:t>materials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as </a:t>
            </a:r>
            <a:r>
              <a:rPr lang="sk-SK" i="1" dirty="0" err="1"/>
              <a:t>terrycloth</a:t>
            </a:r>
            <a:r>
              <a:rPr lang="sk-SK" dirty="0"/>
              <a:t> (</a:t>
            </a:r>
            <a:r>
              <a:rPr lang="sk-SK" dirty="0" err="1"/>
              <a:t>towels</a:t>
            </a:r>
            <a:r>
              <a:rPr lang="sk-SK" dirty="0"/>
              <a:t>), </a:t>
            </a:r>
            <a:r>
              <a:rPr lang="sk-SK" i="1" dirty="0" err="1"/>
              <a:t>denim</a:t>
            </a:r>
            <a:r>
              <a:rPr lang="sk-SK" dirty="0"/>
              <a:t> (</a:t>
            </a:r>
            <a:r>
              <a:rPr lang="sk-SK" dirty="0" err="1"/>
              <a:t>jeans</a:t>
            </a:r>
            <a:r>
              <a:rPr lang="sk-SK" dirty="0"/>
              <a:t>) and </a:t>
            </a:r>
            <a:r>
              <a:rPr lang="sk-SK" dirty="0" err="1"/>
              <a:t>others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materials</a:t>
            </a:r>
            <a:r>
              <a:rPr lang="sk-SK" dirty="0"/>
              <a:t> are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i="1" dirty="0" err="1"/>
              <a:t>socks</a:t>
            </a:r>
            <a:r>
              <a:rPr lang="sk-SK" dirty="0"/>
              <a:t>, </a:t>
            </a:r>
            <a:r>
              <a:rPr lang="sk-SK" i="1" dirty="0" err="1"/>
              <a:t>underwear</a:t>
            </a:r>
            <a:r>
              <a:rPr lang="sk-SK" dirty="0"/>
              <a:t> and </a:t>
            </a:r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i="1" dirty="0"/>
              <a:t>T-</a:t>
            </a:r>
            <a:r>
              <a:rPr lang="sk-SK" i="1" dirty="0" err="1"/>
              <a:t>Shirts</a:t>
            </a:r>
            <a:r>
              <a:rPr lang="sk-SK" dirty="0"/>
              <a:t>.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mixed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materials</a:t>
            </a:r>
            <a:r>
              <a:rPr lang="sk-SK" dirty="0"/>
              <a:t> to </a:t>
            </a:r>
            <a:r>
              <a:rPr lang="sk-SK" dirty="0" err="1"/>
              <a:t>become</a:t>
            </a:r>
            <a:r>
              <a:rPr lang="sk-SK" dirty="0"/>
              <a:t> </a:t>
            </a:r>
            <a:r>
              <a:rPr lang="sk-SK" dirty="0" err="1"/>
              <a:t>lighter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cotton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B5ABD58-F024-4FBA-B380-6ADC07A785AF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endParaRPr lang="en-GB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2AD2C3-A4A5-4CD9-B79E-45A32ED3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6" y="3302719"/>
            <a:ext cx="5289205" cy="3362178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15B1C-238D-4C9A-BAD8-B92DF5F6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attention</a:t>
            </a:r>
            <a:r>
              <a:rPr lang="sk-SK" dirty="0"/>
              <a:t>!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F39E1-F1E2-4B8D-AB01-0EBA398E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sk-SK" dirty="0" err="1"/>
              <a:t>Sources</a:t>
            </a:r>
            <a:r>
              <a:rPr lang="sk-SK" dirty="0"/>
              <a:t>:</a:t>
            </a:r>
          </a:p>
          <a:p>
            <a:pPr marL="457200" lvl="1" indent="0">
              <a:buNone/>
            </a:pPr>
            <a:r>
              <a:rPr lang="sk-SK" dirty="0">
                <a:hlinkClick r:id="rId2"/>
              </a:rPr>
              <a:t>Google</a:t>
            </a:r>
            <a:endParaRPr lang="sk-SK" dirty="0"/>
          </a:p>
          <a:p>
            <a:pPr marL="457200" lvl="1" indent="0">
              <a:buNone/>
            </a:pPr>
            <a:r>
              <a:rPr lang="sk-SK" dirty="0" err="1">
                <a:hlinkClick r:id="rId3"/>
              </a:rPr>
              <a:t>Wikipedia</a:t>
            </a:r>
            <a:r>
              <a:rPr lang="sk-SK" dirty="0">
                <a:hlinkClick r:id="rId3"/>
              </a:rPr>
              <a:t> - </a:t>
            </a:r>
            <a:r>
              <a:rPr lang="sk-SK" dirty="0" err="1">
                <a:hlinkClick r:id="rId3"/>
              </a:rPr>
              <a:t>Cotton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Citácia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Citácia</Template>
  <TotalTime>112</TotalTime>
  <Words>234</Words>
  <Application>Microsoft Office PowerPoint</Application>
  <PresentationFormat>Širokouhlá</PresentationFormat>
  <Paragraphs>15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2</vt:lpstr>
      <vt:lpstr>Citácia</vt:lpstr>
      <vt:lpstr>Prezentácia programu PowerPoint</vt:lpstr>
      <vt:lpstr>Description</vt:lpstr>
      <vt:lpstr>Prezentácia programu PowerPoint</vt:lpstr>
      <vt:lpstr>Prezentácia programu PowerPoint</vt:lpstr>
      <vt:lpstr>Prezentácia programu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Mikuláš</dc:creator>
  <cp:lastModifiedBy>Mikuláš</cp:lastModifiedBy>
  <cp:revision>11</cp:revision>
  <dcterms:created xsi:type="dcterms:W3CDTF">2020-02-12T15:18:28Z</dcterms:created>
  <dcterms:modified xsi:type="dcterms:W3CDTF">2020-02-12T17:10:38Z</dcterms:modified>
</cp:coreProperties>
</file>