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7" r:id="rId4"/>
    <p:sldId id="257" r:id="rId5"/>
    <p:sldId id="268" r:id="rId6"/>
    <p:sldId id="262" r:id="rId7"/>
    <p:sldId id="269" r:id="rId8"/>
    <p:sldId id="261" r:id="rId9"/>
    <p:sldId id="264" r:id="rId10"/>
    <p:sldId id="258" r:id="rId11"/>
    <p:sldId id="272" r:id="rId12"/>
    <p:sldId id="273" r:id="rId13"/>
    <p:sldId id="270" r:id="rId14"/>
    <p:sldId id="271" r:id="rId1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" initials="R" lastIdx="1" clrIdx="0">
    <p:extLst/>
  </p:cmAuthor>
  <p:cmAuthor id="2" name="Daniele Bercovici" initials="D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737" autoAdjust="0"/>
  </p:normalViewPr>
  <p:slideViewPr>
    <p:cSldViewPr>
      <p:cViewPr varScale="1">
        <p:scale>
          <a:sx n="116" d="100"/>
          <a:sy n="116" d="100"/>
        </p:scale>
        <p:origin x="-144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21T22:42:48.949" idx="1">
    <p:pos x="3914" y="951"/>
    <p:text>write roles of team members</p:text>
    <p:extLst>
      <p:ext uri="{C676402C-5697-4E1C-873F-D02D1690AC5C}">
        <p15:threadingInfo xmlns:p15="http://schemas.microsoft.com/office/powerpoint/2012/main" timeZoneBias="240"/>
      </p:ext>
    </p:extLst>
  </p:cm>
  <p:cm authorId="2" dt="2015-10-22T18:06:29.796" idx="1">
    <p:pos x="3914" y="1047"/>
    <p:text>wasn't sure if i got it.. correct me if I'm wrong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9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8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8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roles</a:t>
            </a:r>
            <a:r>
              <a:rPr lang="en-US" baseline="0" dirty="0" smtClean="0"/>
              <a:t> of team members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8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7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9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27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08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44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4988-157E-48A4-8BD0-4BF7D9FE9192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ECSE 211 – Capture the Flag Robot</a:t>
            </a:r>
            <a:endParaRPr lang="en-US" dirty="0"/>
          </a:p>
          <a:p>
            <a:r>
              <a:rPr lang="en-US" dirty="0" smtClean="0"/>
              <a:t>TEAM 14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EV3 Lif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11" r="-28611"/>
          <a:stretch>
            <a:fillRect/>
          </a:stretch>
        </p:blipFill>
        <p:spPr>
          <a:xfrm>
            <a:off x="1905000" y="1905000"/>
            <a:ext cx="6324600" cy="3962400"/>
          </a:xfr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ideas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791200"/>
            <a:ext cx="6970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 fewer parts, but is harder to pick up the block and</a:t>
            </a:r>
          </a:p>
          <a:p>
            <a:r>
              <a:rPr lang="en-US" dirty="0"/>
              <a:t>m</a:t>
            </a:r>
            <a:r>
              <a:rPr lang="en-US" dirty="0" smtClean="0"/>
              <a:t>ove it accurately.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6581001"/>
            <a:ext cx="523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robotsquare.com</a:t>
            </a:r>
            <a:r>
              <a:rPr lang="en-US" sz="1200" dirty="0"/>
              <a:t>/</a:t>
            </a:r>
            <a:r>
              <a:rPr lang="en-US" sz="1200" dirty="0" err="1"/>
              <a:t>wp</a:t>
            </a:r>
            <a:r>
              <a:rPr lang="en-US" sz="1200" dirty="0"/>
              <a:t>-content/uploads/2013/07/03_LMS_EV3_BOBB3E.jpg</a:t>
            </a:r>
          </a:p>
        </p:txBody>
      </p:sp>
    </p:spTree>
    <p:extLst>
      <p:ext uri="{BB962C8B-B14F-4D97-AF65-F5344CB8AC3E}">
        <p14:creationId xmlns:p14="http://schemas.microsoft.com/office/powerpoint/2010/main" val="419072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finalize the Mechanical Design by next week (Monday Oct 26).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6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– Week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92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95600"/>
            <a:ext cx="6629400" cy="838200"/>
          </a:xfrm>
        </p:spPr>
        <p:txBody>
          <a:bodyPr/>
          <a:lstStyle/>
          <a:p>
            <a:pPr algn="ctr"/>
            <a:r>
              <a:rPr lang="en-US" sz="4000" dirty="0" smtClean="0"/>
              <a:t>Questions?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02933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Rahul </a:t>
            </a:r>
            <a:r>
              <a:rPr lang="en-US" b="1" dirty="0" err="1"/>
              <a:t>Amlekar</a:t>
            </a:r>
            <a:r>
              <a:rPr lang="en-US" b="1" dirty="0"/>
              <a:t> -Project </a:t>
            </a:r>
            <a:r>
              <a:rPr lang="en-US" b="1" dirty="0" smtClean="0"/>
              <a:t>Manager</a:t>
            </a:r>
            <a:endParaRPr lang="en-US" b="1" dirty="0" smtClean="0"/>
          </a:p>
          <a:p>
            <a:r>
              <a:rPr lang="en-US" b="1" dirty="0" smtClean="0"/>
              <a:t>Daniele </a:t>
            </a:r>
            <a:r>
              <a:rPr lang="en-US" b="1" dirty="0" err="1"/>
              <a:t>Bercovici</a:t>
            </a:r>
            <a:r>
              <a:rPr lang="en-US" b="1" dirty="0"/>
              <a:t> -Software </a:t>
            </a:r>
          </a:p>
          <a:p>
            <a:r>
              <a:rPr lang="en-US" b="1" dirty="0"/>
              <a:t>William Bouchard  -Hardware/testing</a:t>
            </a:r>
          </a:p>
          <a:p>
            <a:r>
              <a:rPr lang="en-US" b="1" dirty="0"/>
              <a:t>Alessandro </a:t>
            </a:r>
            <a:r>
              <a:rPr lang="en-US" b="1" dirty="0" err="1"/>
              <a:t>Commodari -Document Manager </a:t>
            </a:r>
            <a:endParaRPr lang="en-US" b="1" dirty="0"/>
          </a:p>
          <a:p>
            <a:r>
              <a:rPr lang="en-US" b="1" dirty="0"/>
              <a:t>Yan Ren -Software</a:t>
            </a:r>
          </a:p>
          <a:p>
            <a:r>
              <a:rPr lang="en-US" b="1" dirty="0" smtClean="0"/>
              <a:t>Asher </a:t>
            </a:r>
            <a:r>
              <a:rPr lang="en-US" b="1" dirty="0"/>
              <a:t>Wright -Lead Software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319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Construct an autonomous robot capable of competing one-on-one with an opponent in a variation of the Capture the Flag game.</a:t>
            </a:r>
          </a:p>
          <a:p>
            <a:r>
              <a:rPr lang="en-US" dirty="0"/>
              <a:t>Demonstrate the robot in a final demo on Wednesday December 2nd</a:t>
            </a:r>
            <a:endParaRPr lang="en-CA" dirty="0"/>
          </a:p>
          <a:p>
            <a:r>
              <a:rPr lang="en-US" dirty="0"/>
              <a:t>Document the design process and schedule for creating the robot</a:t>
            </a:r>
            <a:endParaRPr lang="en-CA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 Document</a:t>
            </a:r>
          </a:p>
          <a:p>
            <a:r>
              <a:rPr lang="en-US" dirty="0" smtClean="0"/>
              <a:t>Capabilities Document</a:t>
            </a:r>
            <a:endParaRPr lang="en-US" dirty="0"/>
          </a:p>
          <a:p>
            <a:r>
              <a:rPr lang="en-US" dirty="0" smtClean="0"/>
              <a:t>System Document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Constraints</a:t>
            </a:r>
            <a:r>
              <a:rPr lang="en-US" dirty="0"/>
              <a:t> Document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5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Document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People</a:t>
            </a:r>
          </a:p>
          <a:p>
            <a:pPr lvl="1"/>
            <a:r>
              <a:rPr lang="en-US" dirty="0" smtClean="0"/>
              <a:t>Scope</a:t>
            </a:r>
            <a:endParaRPr lang="en-US" dirty="0"/>
          </a:p>
          <a:p>
            <a:pPr lvl="1"/>
            <a:r>
              <a:rPr lang="en-US" dirty="0"/>
              <a:t>Equipment</a:t>
            </a:r>
          </a:p>
          <a:p>
            <a:pPr lvl="1"/>
            <a:r>
              <a:rPr lang="en-US" dirty="0"/>
              <a:t>Locations</a:t>
            </a:r>
          </a:p>
          <a:p>
            <a:pPr lvl="1"/>
            <a:r>
              <a:rPr lang="en-US" dirty="0" smtClean="0"/>
              <a:t>Support/TA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Document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Everybody has experience with programming and the tools to be used</a:t>
            </a:r>
          </a:p>
          <a:p>
            <a:r>
              <a:rPr lang="en-CA" dirty="0"/>
              <a:t>Roles were assigned according to interest and experience</a:t>
            </a:r>
          </a:p>
          <a:p>
            <a:r>
              <a:rPr lang="en-CA" dirty="0"/>
              <a:t>Some tasks will be shared: software development, testing, document editing, </a:t>
            </a:r>
            <a:r>
              <a:rPr lang="en-CA" dirty="0" smtClean="0"/>
              <a:t>documentation</a:t>
            </a:r>
          </a:p>
          <a:p>
            <a:r>
              <a:rPr lang="en-CA" dirty="0" smtClean="0"/>
              <a:t>Availability of group members was determined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283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Document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EV3 Bricks being used</a:t>
            </a:r>
          </a:p>
          <a:p>
            <a:pPr lvl="1"/>
            <a:r>
              <a:rPr lang="en-US" dirty="0"/>
              <a:t>Multiple motor and sensor ports</a:t>
            </a:r>
          </a:p>
          <a:p>
            <a:pPr lvl="1"/>
            <a:r>
              <a:rPr lang="en-US" dirty="0"/>
              <a:t>Easily changeable battery</a:t>
            </a:r>
          </a:p>
          <a:p>
            <a:r>
              <a:rPr lang="en-US" dirty="0" err="1"/>
              <a:t>LejOS</a:t>
            </a:r>
            <a:r>
              <a:rPr lang="en-US" dirty="0"/>
              <a:t> Java</a:t>
            </a:r>
          </a:p>
          <a:p>
            <a:pPr lvl="1"/>
            <a:r>
              <a:rPr lang="en-US" dirty="0"/>
              <a:t>Easy to manage multiple ports and motors</a:t>
            </a:r>
          </a:p>
          <a:p>
            <a:r>
              <a:rPr lang="en-US" dirty="0"/>
              <a:t>Other points</a:t>
            </a:r>
          </a:p>
          <a:p>
            <a:pPr lvl="1"/>
            <a:r>
              <a:rPr lang="en-US" dirty="0"/>
              <a:t>Slow execution of LejOS VM</a:t>
            </a:r>
          </a:p>
          <a:p>
            <a:pPr lvl="1"/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Document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time will be challenging</a:t>
            </a:r>
          </a:p>
          <a:p>
            <a:pPr lvl="1"/>
            <a:r>
              <a:rPr lang="en-US" dirty="0"/>
              <a:t>Online communication tools assign work, get feedback, and meeting on the fly</a:t>
            </a:r>
          </a:p>
          <a:p>
            <a:r>
              <a:rPr lang="en-US" dirty="0"/>
              <a:t>Weekly meetings will be held during DPM lectures</a:t>
            </a:r>
          </a:p>
          <a:p>
            <a:r>
              <a:rPr lang="en-US" dirty="0"/>
              <a:t>Talk about Gantt chart (from MyCourses)?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ideas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design ideas do we have?</a:t>
            </a:r>
            <a:br>
              <a:rPr lang="en-US" dirty="0" smtClean="0"/>
            </a:br>
            <a:r>
              <a:rPr lang="en-US" dirty="0" smtClean="0"/>
              <a:t>(simple, effective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one motor to pick up objects, but needs a large claw.</a:t>
            </a:r>
          </a:p>
        </p:txBody>
      </p:sp>
      <p:pic>
        <p:nvPicPr>
          <p:cNvPr id="2" name="Picture 1" descr="EV3 Cla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95600"/>
            <a:ext cx="4876800" cy="27310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6360" y="6581001"/>
            <a:ext cx="77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static.electronicsweekly.com</a:t>
            </a:r>
            <a:r>
              <a:rPr lang="en-US" sz="1200" dirty="0"/>
              <a:t>/gadget-master/</a:t>
            </a:r>
            <a:r>
              <a:rPr lang="en-US" sz="1200" dirty="0" err="1"/>
              <a:t>wp</a:t>
            </a:r>
            <a:r>
              <a:rPr lang="en-US" sz="1200" dirty="0"/>
              <a:t>-content/uploads/sites/4/2013/10/Lego-Mindstorms-EV3-platform.jpg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47</TotalTime>
  <Words>335</Words>
  <Application>Microsoft Macintosh PowerPoint</Application>
  <PresentationFormat>On-screen Show (4:3)</PresentationFormat>
  <Paragraphs>73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01018456</vt:lpstr>
      <vt:lpstr>Project Overview</vt:lpstr>
      <vt:lpstr>The Team</vt:lpstr>
      <vt:lpstr>Project Goals</vt:lpstr>
      <vt:lpstr>Documents</vt:lpstr>
      <vt:lpstr>Requirements Document</vt:lpstr>
      <vt:lpstr>Capabilities Document</vt:lpstr>
      <vt:lpstr>System Document</vt:lpstr>
      <vt:lpstr>Constraints Document</vt:lpstr>
      <vt:lpstr>Design ideas</vt:lpstr>
      <vt:lpstr>Design ideas</vt:lpstr>
      <vt:lpstr>Design ideas</vt:lpstr>
      <vt:lpstr>Agenda – Week 1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Rahul</dc:creator>
  <cp:keywords/>
  <cp:lastModifiedBy>Asher</cp:lastModifiedBy>
  <cp:revision>23</cp:revision>
  <cp:lastPrinted>1601-01-01T00:00:00Z</cp:lastPrinted>
  <dcterms:created xsi:type="dcterms:W3CDTF">2015-10-22T02:16:37Z</dcterms:created>
  <dcterms:modified xsi:type="dcterms:W3CDTF">2015-10-23T13:42:08Z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