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71137-86F7-40EC-85B7-2F5C1EDEB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C8EA17-60C1-4CB6-AD40-194BDD12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45417-FB17-43EC-A7B9-94F2DCD5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3E2A6-F2ED-43AB-9448-ED3F1658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3F1A3-7309-4EA7-8137-056BDF95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7CDB1-88D4-4D61-970C-D0B856D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51DB6-D703-41AF-854E-4DB8663BD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1D9AD-1B5A-4557-BA8A-7FC84F1D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3B00E-7461-47B1-AF8D-B1C5C8B9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48A43-3B87-44FB-8106-0FE4D2AF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3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064569-5033-4F42-B6CF-0037E0533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99252-F10E-4E1D-9211-F0CE06E3D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9A124-4104-4690-8513-80029363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17E06-5662-4AD9-B1AF-88113CEC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81F6B-EEB2-470A-8665-1F6C4971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776D6-D3A3-4DBB-955B-6282CF41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C456D-E726-4E8C-8C51-DF8E1636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DBDE3-068E-49FA-9381-8A6B08BC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A7C85-DC9B-40D9-BEB3-2605ABFF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2BC4A-E3D5-4DD4-8E96-F60D489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2735B-8A9F-485A-871E-F5D97F03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A7EF9-112C-4484-89B0-8B515485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1EEF5-7178-4374-AE0F-F9EDB0CF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324A0-D1B3-41A9-BD2F-0A801923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7A387-796D-4CD2-A606-B5E851AC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3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9DCDD-B27F-4E7D-9E9E-BA2C0CA6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25DE5-DFA3-4E76-AEEF-E711F1BE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7908D-82FC-4545-B972-B7B799F6B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070A5-7718-424D-80B0-29B8A78B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218F0-2FAE-4BC5-BBA8-DEAACBDF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67F15-7B0B-402B-97C5-1911D1B2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1E8A7-22E1-4ED8-84C1-761C200A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C506E-759E-4D24-A783-5CC20592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75C39-92CB-4CAB-B4A3-C7EE4E126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CBDBD6-499C-4D8B-88AB-EF469E84E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B362A7-FC7A-47B2-9C22-E35960633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98D43D-6407-44CB-BB8D-81B0D365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73DB7-811F-4FF3-97E9-2F812324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1334E-BFC6-4538-A127-4B5B02F4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1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19812-CB81-4600-99AD-FD4A9422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67A578-464E-49E6-82D1-3999DC1C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012F1A-854D-49C5-99A6-2A39D911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11BDB-3F71-4F21-8AF2-92B7BBE5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5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B056F-06C7-4206-8653-E8A4DB3F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ECDBCE-BF70-4606-B895-3B40873F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D323B-B1C4-4023-9622-FC661336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9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1593-1A28-492D-95C5-8343EB03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9D9A7-9E1B-4812-95CA-D9CFECBF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F95480-9C98-4623-8DE8-B2B447AA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B499A-9C81-4C4C-8EE6-82D34F22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075C0-8E6A-48C9-96B7-CC8E9C2B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5B370-69A3-48B4-823A-E67BC2B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0FF30-ACEE-41CF-86D1-A5DA5BE4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F8974A-E398-48EB-81EE-4F6A512D9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AC932-77A2-4444-81BD-4A77BF25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B2F4D-D7C3-43AB-A7D0-E439B148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5E06D-1193-4E48-BC20-7394B90C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8F623B-EF8A-425A-AE9D-904299A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84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968775-5F87-404A-A5E9-9CDB34CF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8F184-87EC-4740-BF11-8E83D54D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D1E15-31A4-4FD7-A719-40E58E605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F1D7D-BBAB-4ECF-8EBD-061C3D3C9E49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83251-F451-462A-A4EE-C7D6FD150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6D247-3537-48D7-BBEC-5C15EE972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826D-7AA8-4DFB-A505-AEB809537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7EDA01-0F3C-490A-9112-A048C1A04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38" y="346710"/>
            <a:ext cx="6478524" cy="6164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33E033-03EC-464F-8E98-958B9A3D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12" y="371094"/>
            <a:ext cx="6437376" cy="61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zowcoolcool</dc:creator>
  <cp:lastModifiedBy>zowcoolcool</cp:lastModifiedBy>
  <cp:revision>1</cp:revision>
  <dcterms:created xsi:type="dcterms:W3CDTF">2021-10-21T11:51:35Z</dcterms:created>
  <dcterms:modified xsi:type="dcterms:W3CDTF">2021-10-21T11:52:05Z</dcterms:modified>
</cp:coreProperties>
</file>