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C3159-A486-CFED-D948-33C3CA5E1B5F}" v="726" dt="2023-06-18T08:58:45.060"/>
    <p1510:client id="{98B13102-4A3B-BEAA-C0C3-920584C5F635}" v="5" dt="2023-06-18T08:59:36.085"/>
    <p1510:client id="{FC99A7C3-D43B-4FD2-9C6F-115A6BC3EC87}" v="292" dt="2023-06-18T08:09:09.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A5A22-F8E9-48DB-942E-2EF7F72409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9214AA-6EFC-4459-84C4-641F70367544}">
      <dgm:prSet/>
      <dgm:spPr/>
      <dgm:t>
        <a:bodyPr/>
        <a:lstStyle/>
        <a:p>
          <a:r>
            <a:rPr lang="en-US"/>
            <a:t>Acknowledgements                               Contact Person</a:t>
          </a:r>
        </a:p>
      </dgm:t>
    </dgm:pt>
    <dgm:pt modelId="{3FBD661C-D412-4695-B95C-ECE939950367}" type="parTrans" cxnId="{6846F157-0642-4230-A750-05171179BDC7}">
      <dgm:prSet/>
      <dgm:spPr/>
      <dgm:t>
        <a:bodyPr/>
        <a:lstStyle/>
        <a:p>
          <a:endParaRPr lang="en-US"/>
        </a:p>
      </dgm:t>
    </dgm:pt>
    <dgm:pt modelId="{D042EFA4-ECEA-46EA-A780-53B0B325E8FF}" type="sibTrans" cxnId="{6846F157-0642-4230-A750-05171179BDC7}">
      <dgm:prSet/>
      <dgm:spPr/>
      <dgm:t>
        <a:bodyPr/>
        <a:lstStyle/>
        <a:p>
          <a:endParaRPr lang="en-US"/>
        </a:p>
      </dgm:t>
    </dgm:pt>
    <dgm:pt modelId="{73A5A991-08F6-48C2-8EF4-2B8291B2386D}">
      <dgm:prSet/>
      <dgm:spPr/>
      <dgm:t>
        <a:bodyPr/>
        <a:lstStyle/>
        <a:p>
          <a:r>
            <a:rPr lang="en-US"/>
            <a:t>About Me                                              Thank You</a:t>
          </a:r>
        </a:p>
      </dgm:t>
    </dgm:pt>
    <dgm:pt modelId="{E7AD9122-7245-43CB-B2FD-9972F5F8BFCD}" type="parTrans" cxnId="{924722CA-EB3E-4AAD-9AC1-BF724EF1E05F}">
      <dgm:prSet/>
      <dgm:spPr/>
      <dgm:t>
        <a:bodyPr/>
        <a:lstStyle/>
        <a:p>
          <a:endParaRPr lang="en-US"/>
        </a:p>
      </dgm:t>
    </dgm:pt>
    <dgm:pt modelId="{11BB4802-2239-444C-B146-3CB537293E98}" type="sibTrans" cxnId="{924722CA-EB3E-4AAD-9AC1-BF724EF1E05F}">
      <dgm:prSet/>
      <dgm:spPr/>
      <dgm:t>
        <a:bodyPr/>
        <a:lstStyle/>
        <a:p>
          <a:endParaRPr lang="en-US"/>
        </a:p>
      </dgm:t>
    </dgm:pt>
    <dgm:pt modelId="{BC7A4966-B2A0-481D-BBF1-1948CF3D44CC}">
      <dgm:prSet/>
      <dgm:spPr/>
      <dgm:t>
        <a:bodyPr/>
        <a:lstStyle/>
        <a:p>
          <a:r>
            <a:rPr lang="en-US"/>
            <a:t>About My Journey With Clevered</a:t>
          </a:r>
        </a:p>
      </dgm:t>
    </dgm:pt>
    <dgm:pt modelId="{DF05E671-E611-456B-A4BC-F74A3A4C6967}" type="parTrans" cxnId="{50304D5D-6090-458F-B6B1-5E7528891E19}">
      <dgm:prSet/>
      <dgm:spPr/>
      <dgm:t>
        <a:bodyPr/>
        <a:lstStyle/>
        <a:p>
          <a:endParaRPr lang="en-US"/>
        </a:p>
      </dgm:t>
    </dgm:pt>
    <dgm:pt modelId="{C8D2C423-EE3E-4BA4-88F6-817BBDAF2E58}" type="sibTrans" cxnId="{50304D5D-6090-458F-B6B1-5E7528891E19}">
      <dgm:prSet/>
      <dgm:spPr/>
      <dgm:t>
        <a:bodyPr/>
        <a:lstStyle/>
        <a:p>
          <a:endParaRPr lang="en-US"/>
        </a:p>
      </dgm:t>
    </dgm:pt>
    <dgm:pt modelId="{29BE5CF7-02D8-439F-912B-D3B0C252DA08}">
      <dgm:prSet/>
      <dgm:spPr/>
      <dgm:t>
        <a:bodyPr/>
        <a:lstStyle/>
        <a:p>
          <a:r>
            <a:rPr lang="en-US"/>
            <a:t>About App</a:t>
          </a:r>
        </a:p>
      </dgm:t>
    </dgm:pt>
    <dgm:pt modelId="{C632504E-E2F1-4EB1-B6C3-7E941E8839E8}" type="parTrans" cxnId="{20997D28-B17C-4437-AE6F-4130D664029A}">
      <dgm:prSet/>
      <dgm:spPr/>
      <dgm:t>
        <a:bodyPr/>
        <a:lstStyle/>
        <a:p>
          <a:endParaRPr lang="en-US"/>
        </a:p>
      </dgm:t>
    </dgm:pt>
    <dgm:pt modelId="{0A7B4A6A-5683-410D-AA38-883793E0EE73}" type="sibTrans" cxnId="{20997D28-B17C-4437-AE6F-4130D664029A}">
      <dgm:prSet/>
      <dgm:spPr/>
      <dgm:t>
        <a:bodyPr/>
        <a:lstStyle/>
        <a:p>
          <a:endParaRPr lang="en-US"/>
        </a:p>
      </dgm:t>
    </dgm:pt>
    <dgm:pt modelId="{FC91BD84-B715-4058-9031-00DBB20F662C}">
      <dgm:prSet/>
      <dgm:spPr/>
      <dgm:t>
        <a:bodyPr/>
        <a:lstStyle/>
        <a:p>
          <a:r>
            <a:rPr lang="en-US"/>
            <a:t>How Do I Use The App</a:t>
          </a:r>
        </a:p>
      </dgm:t>
    </dgm:pt>
    <dgm:pt modelId="{278028DD-D917-48A2-BDC0-DDE44803BD7E}" type="parTrans" cxnId="{7194AD5C-B1B7-4587-B971-E470482664DD}">
      <dgm:prSet/>
      <dgm:spPr/>
      <dgm:t>
        <a:bodyPr/>
        <a:lstStyle/>
        <a:p>
          <a:endParaRPr lang="en-US"/>
        </a:p>
      </dgm:t>
    </dgm:pt>
    <dgm:pt modelId="{6817A368-34C0-477C-BECF-CBFC7E45B558}" type="sibTrans" cxnId="{7194AD5C-B1B7-4587-B971-E470482664DD}">
      <dgm:prSet/>
      <dgm:spPr/>
      <dgm:t>
        <a:bodyPr/>
        <a:lstStyle/>
        <a:p>
          <a:endParaRPr lang="en-US"/>
        </a:p>
      </dgm:t>
    </dgm:pt>
    <dgm:pt modelId="{B4C9AC85-BB9F-49A8-9EBB-337844D54660}">
      <dgm:prSet/>
      <dgm:spPr/>
      <dgm:t>
        <a:bodyPr/>
        <a:lstStyle/>
        <a:p>
          <a:r>
            <a:rPr lang="en-US"/>
            <a:t>Quiz Generator</a:t>
          </a:r>
        </a:p>
      </dgm:t>
    </dgm:pt>
    <dgm:pt modelId="{ED67A6C1-7169-42E7-987D-B5444E2E7721}" type="parTrans" cxnId="{D800CFE6-22F6-471A-AC1D-BFA896C9CCA9}">
      <dgm:prSet/>
      <dgm:spPr/>
      <dgm:t>
        <a:bodyPr/>
        <a:lstStyle/>
        <a:p>
          <a:endParaRPr lang="en-US"/>
        </a:p>
      </dgm:t>
    </dgm:pt>
    <dgm:pt modelId="{DAD45D1A-C340-426D-99F8-642A61A76DA9}" type="sibTrans" cxnId="{D800CFE6-22F6-471A-AC1D-BFA896C9CCA9}">
      <dgm:prSet/>
      <dgm:spPr/>
      <dgm:t>
        <a:bodyPr/>
        <a:lstStyle/>
        <a:p>
          <a:endParaRPr lang="en-US"/>
        </a:p>
      </dgm:t>
    </dgm:pt>
    <dgm:pt modelId="{BEC16F8A-808C-4785-8312-9FA5819D8B65}">
      <dgm:prSet/>
      <dgm:spPr/>
      <dgm:t>
        <a:bodyPr/>
        <a:lstStyle/>
        <a:p>
          <a:r>
            <a:rPr lang="en-US"/>
            <a:t>Demo Video</a:t>
          </a:r>
        </a:p>
      </dgm:t>
    </dgm:pt>
    <dgm:pt modelId="{837B61D7-F0AF-4A32-A919-3BBD694D3C8C}" type="parTrans" cxnId="{61D39888-CD6A-4D28-80CB-A03912EFD11A}">
      <dgm:prSet/>
      <dgm:spPr/>
      <dgm:t>
        <a:bodyPr/>
        <a:lstStyle/>
        <a:p>
          <a:endParaRPr lang="en-US"/>
        </a:p>
      </dgm:t>
    </dgm:pt>
    <dgm:pt modelId="{AADD268B-B332-47F6-A19C-52A8533E5288}" type="sibTrans" cxnId="{61D39888-CD6A-4D28-80CB-A03912EFD11A}">
      <dgm:prSet/>
      <dgm:spPr/>
      <dgm:t>
        <a:bodyPr/>
        <a:lstStyle/>
        <a:p>
          <a:endParaRPr lang="en-US"/>
        </a:p>
      </dgm:t>
    </dgm:pt>
    <dgm:pt modelId="{FC29814A-A704-4730-AC00-BC6E43D714A6}">
      <dgm:prSet/>
      <dgm:spPr/>
      <dgm:t>
        <a:bodyPr/>
        <a:lstStyle/>
        <a:p>
          <a:r>
            <a:rPr lang="en-US"/>
            <a:t>Toolkit Walkthrough</a:t>
          </a:r>
        </a:p>
      </dgm:t>
    </dgm:pt>
    <dgm:pt modelId="{8F5BB62D-0260-412C-89E1-C98A1027A329}" type="parTrans" cxnId="{A0A1EF67-3CEC-423A-BC73-CFB51159318C}">
      <dgm:prSet/>
      <dgm:spPr/>
      <dgm:t>
        <a:bodyPr/>
        <a:lstStyle/>
        <a:p>
          <a:endParaRPr lang="en-US"/>
        </a:p>
      </dgm:t>
    </dgm:pt>
    <dgm:pt modelId="{A7A4C846-A689-4149-80AE-E3896CD0D283}" type="sibTrans" cxnId="{A0A1EF67-3CEC-423A-BC73-CFB51159318C}">
      <dgm:prSet/>
      <dgm:spPr/>
      <dgm:t>
        <a:bodyPr/>
        <a:lstStyle/>
        <a:p>
          <a:endParaRPr lang="en-US"/>
        </a:p>
      </dgm:t>
    </dgm:pt>
    <dgm:pt modelId="{9F2C4D3C-E27D-4C4B-A197-04A3282D0195}" type="pres">
      <dgm:prSet presAssocID="{819A5A22-F8E9-48DB-942E-2EF7F72409B7}" presName="root" presStyleCnt="0">
        <dgm:presLayoutVars>
          <dgm:dir/>
          <dgm:resizeHandles val="exact"/>
        </dgm:presLayoutVars>
      </dgm:prSet>
      <dgm:spPr/>
    </dgm:pt>
    <dgm:pt modelId="{D9AC659E-ACE1-4224-BDA0-5BBB65A7C925}" type="pres">
      <dgm:prSet presAssocID="{E09214AA-6EFC-4459-84C4-641F70367544}" presName="compNode" presStyleCnt="0"/>
      <dgm:spPr/>
    </dgm:pt>
    <dgm:pt modelId="{9B3F9B20-19F8-4181-9A4F-B20662D06EBF}" type="pres">
      <dgm:prSet presAssocID="{E09214AA-6EFC-4459-84C4-641F70367544}" presName="bgRect" presStyleLbl="bgShp" presStyleIdx="0" presStyleCnt="8"/>
      <dgm:spPr/>
    </dgm:pt>
    <dgm:pt modelId="{420219E3-4043-409E-9444-9040BCB18C03}" type="pres">
      <dgm:prSet presAssocID="{E09214AA-6EFC-4459-84C4-641F7036754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6C7D5BA-3809-4B96-922D-A907135B042A}" type="pres">
      <dgm:prSet presAssocID="{E09214AA-6EFC-4459-84C4-641F70367544}" presName="spaceRect" presStyleCnt="0"/>
      <dgm:spPr/>
    </dgm:pt>
    <dgm:pt modelId="{7432D25D-3A17-4C7B-8DAC-9914F3114B1B}" type="pres">
      <dgm:prSet presAssocID="{E09214AA-6EFC-4459-84C4-641F70367544}" presName="parTx" presStyleLbl="revTx" presStyleIdx="0" presStyleCnt="8">
        <dgm:presLayoutVars>
          <dgm:chMax val="0"/>
          <dgm:chPref val="0"/>
        </dgm:presLayoutVars>
      </dgm:prSet>
      <dgm:spPr/>
    </dgm:pt>
    <dgm:pt modelId="{01387210-F28D-48EC-8126-14F2F4A04CC4}" type="pres">
      <dgm:prSet presAssocID="{D042EFA4-ECEA-46EA-A780-53B0B325E8FF}" presName="sibTrans" presStyleCnt="0"/>
      <dgm:spPr/>
    </dgm:pt>
    <dgm:pt modelId="{AB6DA975-4BA4-46E9-A122-EB03316C585B}" type="pres">
      <dgm:prSet presAssocID="{73A5A991-08F6-48C2-8EF4-2B8291B2386D}" presName="compNode" presStyleCnt="0"/>
      <dgm:spPr/>
    </dgm:pt>
    <dgm:pt modelId="{F20C499C-0963-4CE9-9642-7FE2CFCF8D3C}" type="pres">
      <dgm:prSet presAssocID="{73A5A991-08F6-48C2-8EF4-2B8291B2386D}" presName="bgRect" presStyleLbl="bgShp" presStyleIdx="1" presStyleCnt="8"/>
      <dgm:spPr/>
    </dgm:pt>
    <dgm:pt modelId="{677AF774-2DA6-4D65-88C1-0C83E1EEBBE6}" type="pres">
      <dgm:prSet presAssocID="{73A5A991-08F6-48C2-8EF4-2B8291B2386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E54F8A67-8E2E-4162-896F-CD5D53CF1813}" type="pres">
      <dgm:prSet presAssocID="{73A5A991-08F6-48C2-8EF4-2B8291B2386D}" presName="spaceRect" presStyleCnt="0"/>
      <dgm:spPr/>
    </dgm:pt>
    <dgm:pt modelId="{49153DAD-723E-4D45-A913-F93AB4894262}" type="pres">
      <dgm:prSet presAssocID="{73A5A991-08F6-48C2-8EF4-2B8291B2386D}" presName="parTx" presStyleLbl="revTx" presStyleIdx="1" presStyleCnt="8">
        <dgm:presLayoutVars>
          <dgm:chMax val="0"/>
          <dgm:chPref val="0"/>
        </dgm:presLayoutVars>
      </dgm:prSet>
      <dgm:spPr/>
    </dgm:pt>
    <dgm:pt modelId="{91F5FD61-5FA8-47B7-8EA0-1000865AB73E}" type="pres">
      <dgm:prSet presAssocID="{11BB4802-2239-444C-B146-3CB537293E98}" presName="sibTrans" presStyleCnt="0"/>
      <dgm:spPr/>
    </dgm:pt>
    <dgm:pt modelId="{5A13DAAD-C841-4ED5-9F6D-AED8F63A6082}" type="pres">
      <dgm:prSet presAssocID="{BC7A4966-B2A0-481D-BBF1-1948CF3D44CC}" presName="compNode" presStyleCnt="0"/>
      <dgm:spPr/>
    </dgm:pt>
    <dgm:pt modelId="{A8599168-1D37-43FF-8DE2-FA3AE4C0FAEE}" type="pres">
      <dgm:prSet presAssocID="{BC7A4966-B2A0-481D-BBF1-1948CF3D44CC}" presName="bgRect" presStyleLbl="bgShp" presStyleIdx="2" presStyleCnt="8"/>
      <dgm:spPr/>
    </dgm:pt>
    <dgm:pt modelId="{80C25E88-A065-494A-B260-39579226C92C}" type="pres">
      <dgm:prSet presAssocID="{BC7A4966-B2A0-481D-BBF1-1948CF3D44C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ke"/>
        </a:ext>
      </dgm:extLst>
    </dgm:pt>
    <dgm:pt modelId="{351E9E1A-7B37-45BC-BF08-6ECF799DD03E}" type="pres">
      <dgm:prSet presAssocID="{BC7A4966-B2A0-481D-BBF1-1948CF3D44CC}" presName="spaceRect" presStyleCnt="0"/>
      <dgm:spPr/>
    </dgm:pt>
    <dgm:pt modelId="{6DF134C6-DF19-4B26-AFE8-D621536FFA1E}" type="pres">
      <dgm:prSet presAssocID="{BC7A4966-B2A0-481D-BBF1-1948CF3D44CC}" presName="parTx" presStyleLbl="revTx" presStyleIdx="2" presStyleCnt="8">
        <dgm:presLayoutVars>
          <dgm:chMax val="0"/>
          <dgm:chPref val="0"/>
        </dgm:presLayoutVars>
      </dgm:prSet>
      <dgm:spPr/>
    </dgm:pt>
    <dgm:pt modelId="{382E7045-C209-4327-8CF4-C0C11924C000}" type="pres">
      <dgm:prSet presAssocID="{C8D2C423-EE3E-4BA4-88F6-817BBDAF2E58}" presName="sibTrans" presStyleCnt="0"/>
      <dgm:spPr/>
    </dgm:pt>
    <dgm:pt modelId="{08AB992E-22D5-4978-83E0-A72B040A4860}" type="pres">
      <dgm:prSet presAssocID="{29BE5CF7-02D8-439F-912B-D3B0C252DA08}" presName="compNode" presStyleCnt="0"/>
      <dgm:spPr/>
    </dgm:pt>
    <dgm:pt modelId="{3F5B8E55-8A33-4B2A-A081-4FA89319DF65}" type="pres">
      <dgm:prSet presAssocID="{29BE5CF7-02D8-439F-912B-D3B0C252DA08}" presName="bgRect" presStyleLbl="bgShp" presStyleIdx="3" presStyleCnt="8"/>
      <dgm:spPr/>
    </dgm:pt>
    <dgm:pt modelId="{B9F891D7-A5A2-463B-85FD-A9AD9B1CEA31}" type="pres">
      <dgm:prSet presAssocID="{29BE5CF7-02D8-439F-912B-D3B0C252DA0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060E5D4D-2BEB-41DE-BFDF-9382D9A7C448}" type="pres">
      <dgm:prSet presAssocID="{29BE5CF7-02D8-439F-912B-D3B0C252DA08}" presName="spaceRect" presStyleCnt="0"/>
      <dgm:spPr/>
    </dgm:pt>
    <dgm:pt modelId="{7769A2F1-0CBD-4061-A18A-EF1DAA19B2A0}" type="pres">
      <dgm:prSet presAssocID="{29BE5CF7-02D8-439F-912B-D3B0C252DA08}" presName="parTx" presStyleLbl="revTx" presStyleIdx="3" presStyleCnt="8">
        <dgm:presLayoutVars>
          <dgm:chMax val="0"/>
          <dgm:chPref val="0"/>
        </dgm:presLayoutVars>
      </dgm:prSet>
      <dgm:spPr/>
    </dgm:pt>
    <dgm:pt modelId="{10C6266A-B482-4C33-AF90-0541B8AFB6C9}" type="pres">
      <dgm:prSet presAssocID="{0A7B4A6A-5683-410D-AA38-883793E0EE73}" presName="sibTrans" presStyleCnt="0"/>
      <dgm:spPr/>
    </dgm:pt>
    <dgm:pt modelId="{8905CFA7-3C6B-4ABA-AFDB-2FFD06F97813}" type="pres">
      <dgm:prSet presAssocID="{FC91BD84-B715-4058-9031-00DBB20F662C}" presName="compNode" presStyleCnt="0"/>
      <dgm:spPr/>
    </dgm:pt>
    <dgm:pt modelId="{02B39471-582E-4605-8EE3-EA19F507B045}" type="pres">
      <dgm:prSet presAssocID="{FC91BD84-B715-4058-9031-00DBB20F662C}" presName="bgRect" presStyleLbl="bgShp" presStyleIdx="4" presStyleCnt="8"/>
      <dgm:spPr/>
    </dgm:pt>
    <dgm:pt modelId="{ECE14A05-0538-4E23-9238-4F4C65F0F9C6}" type="pres">
      <dgm:prSet presAssocID="{FC91BD84-B715-4058-9031-00DBB20F662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t"/>
        </a:ext>
      </dgm:extLst>
    </dgm:pt>
    <dgm:pt modelId="{EF7F8CE4-900B-46DF-9359-F5DEE9FF283B}" type="pres">
      <dgm:prSet presAssocID="{FC91BD84-B715-4058-9031-00DBB20F662C}" presName="spaceRect" presStyleCnt="0"/>
      <dgm:spPr/>
    </dgm:pt>
    <dgm:pt modelId="{DB97153D-800E-497E-BD32-81938E6EAC9E}" type="pres">
      <dgm:prSet presAssocID="{FC91BD84-B715-4058-9031-00DBB20F662C}" presName="parTx" presStyleLbl="revTx" presStyleIdx="4" presStyleCnt="8">
        <dgm:presLayoutVars>
          <dgm:chMax val="0"/>
          <dgm:chPref val="0"/>
        </dgm:presLayoutVars>
      </dgm:prSet>
      <dgm:spPr/>
    </dgm:pt>
    <dgm:pt modelId="{69643D73-0046-42AE-876E-F3C6A4AA6F08}" type="pres">
      <dgm:prSet presAssocID="{6817A368-34C0-477C-BECF-CBFC7E45B558}" presName="sibTrans" presStyleCnt="0"/>
      <dgm:spPr/>
    </dgm:pt>
    <dgm:pt modelId="{8F41F8AC-E077-4B3C-A1D1-153D6DE569BA}" type="pres">
      <dgm:prSet presAssocID="{B4C9AC85-BB9F-49A8-9EBB-337844D54660}" presName="compNode" presStyleCnt="0"/>
      <dgm:spPr/>
    </dgm:pt>
    <dgm:pt modelId="{1EA3940E-0D07-40A2-90A4-3CE108548D50}" type="pres">
      <dgm:prSet presAssocID="{B4C9AC85-BB9F-49A8-9EBB-337844D54660}" presName="bgRect" presStyleLbl="bgShp" presStyleIdx="5" presStyleCnt="8"/>
      <dgm:spPr/>
    </dgm:pt>
    <dgm:pt modelId="{B79DB32C-8D82-4A53-B2F3-0A8BB72D8467}" type="pres">
      <dgm:prSet presAssocID="{B4C9AC85-BB9F-49A8-9EBB-337844D54660}"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60A4AFBA-04E6-48E1-911C-B355F163B2E4}" type="pres">
      <dgm:prSet presAssocID="{B4C9AC85-BB9F-49A8-9EBB-337844D54660}" presName="spaceRect" presStyleCnt="0"/>
      <dgm:spPr/>
    </dgm:pt>
    <dgm:pt modelId="{D230F4D4-A384-4384-A106-AE479C18E512}" type="pres">
      <dgm:prSet presAssocID="{B4C9AC85-BB9F-49A8-9EBB-337844D54660}" presName="parTx" presStyleLbl="revTx" presStyleIdx="5" presStyleCnt="8">
        <dgm:presLayoutVars>
          <dgm:chMax val="0"/>
          <dgm:chPref val="0"/>
        </dgm:presLayoutVars>
      </dgm:prSet>
      <dgm:spPr/>
    </dgm:pt>
    <dgm:pt modelId="{4C2E460B-8B4C-40CF-B6BD-347200CA8151}" type="pres">
      <dgm:prSet presAssocID="{DAD45D1A-C340-426D-99F8-642A61A76DA9}" presName="sibTrans" presStyleCnt="0"/>
      <dgm:spPr/>
    </dgm:pt>
    <dgm:pt modelId="{3425FF3D-50AF-41A2-8547-570EF5A6365A}" type="pres">
      <dgm:prSet presAssocID="{BEC16F8A-808C-4785-8312-9FA5819D8B65}" presName="compNode" presStyleCnt="0"/>
      <dgm:spPr/>
    </dgm:pt>
    <dgm:pt modelId="{7A2DCE7C-5255-4F8B-B47F-E57EAB90C829}" type="pres">
      <dgm:prSet presAssocID="{BEC16F8A-808C-4785-8312-9FA5819D8B65}" presName="bgRect" presStyleLbl="bgShp" presStyleIdx="6" presStyleCnt="8"/>
      <dgm:spPr/>
    </dgm:pt>
    <dgm:pt modelId="{96C2066D-389B-4CF4-ADE5-9AA5C9D7B522}" type="pres">
      <dgm:prSet presAssocID="{BEC16F8A-808C-4785-8312-9FA5819D8B6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Video camera"/>
        </a:ext>
      </dgm:extLst>
    </dgm:pt>
    <dgm:pt modelId="{C0EB24C4-9E01-43D9-BEB5-1A2756C80F03}" type="pres">
      <dgm:prSet presAssocID="{BEC16F8A-808C-4785-8312-9FA5819D8B65}" presName="spaceRect" presStyleCnt="0"/>
      <dgm:spPr/>
    </dgm:pt>
    <dgm:pt modelId="{1D94D9C5-53AB-49D1-A7E4-BD44DFCCD909}" type="pres">
      <dgm:prSet presAssocID="{BEC16F8A-808C-4785-8312-9FA5819D8B65}" presName="parTx" presStyleLbl="revTx" presStyleIdx="6" presStyleCnt="8">
        <dgm:presLayoutVars>
          <dgm:chMax val="0"/>
          <dgm:chPref val="0"/>
        </dgm:presLayoutVars>
      </dgm:prSet>
      <dgm:spPr/>
    </dgm:pt>
    <dgm:pt modelId="{ED33F2B6-8686-4EA7-B4A4-8508736FB9F8}" type="pres">
      <dgm:prSet presAssocID="{AADD268B-B332-47F6-A19C-52A8533E5288}" presName="sibTrans" presStyleCnt="0"/>
      <dgm:spPr/>
    </dgm:pt>
    <dgm:pt modelId="{4D23A32E-F41C-4A49-8A91-3DC0B2E0B710}" type="pres">
      <dgm:prSet presAssocID="{FC29814A-A704-4730-AC00-BC6E43D714A6}" presName="compNode" presStyleCnt="0"/>
      <dgm:spPr/>
    </dgm:pt>
    <dgm:pt modelId="{58FE6522-5888-4986-A409-3968E3C24347}" type="pres">
      <dgm:prSet presAssocID="{FC29814A-A704-4730-AC00-BC6E43D714A6}" presName="bgRect" presStyleLbl="bgShp" presStyleIdx="7" presStyleCnt="8"/>
      <dgm:spPr/>
    </dgm:pt>
    <dgm:pt modelId="{C0FB1AC5-0332-4CC8-A191-A49832B92B66}" type="pres">
      <dgm:prSet presAssocID="{FC29814A-A704-4730-AC00-BC6E43D714A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Tools"/>
        </a:ext>
      </dgm:extLst>
    </dgm:pt>
    <dgm:pt modelId="{15563555-C7E1-471F-BA39-133296871A39}" type="pres">
      <dgm:prSet presAssocID="{FC29814A-A704-4730-AC00-BC6E43D714A6}" presName="spaceRect" presStyleCnt="0"/>
      <dgm:spPr/>
    </dgm:pt>
    <dgm:pt modelId="{A39BA9E9-E01A-44AD-8B82-F8821A088C41}" type="pres">
      <dgm:prSet presAssocID="{FC29814A-A704-4730-AC00-BC6E43D714A6}" presName="parTx" presStyleLbl="revTx" presStyleIdx="7" presStyleCnt="8">
        <dgm:presLayoutVars>
          <dgm:chMax val="0"/>
          <dgm:chPref val="0"/>
        </dgm:presLayoutVars>
      </dgm:prSet>
      <dgm:spPr/>
    </dgm:pt>
  </dgm:ptLst>
  <dgm:cxnLst>
    <dgm:cxn modelId="{93879B02-B6E0-46CB-85FB-1635AE01C6DC}" type="presOf" srcId="{FC91BD84-B715-4058-9031-00DBB20F662C}" destId="{DB97153D-800E-497E-BD32-81938E6EAC9E}" srcOrd="0" destOrd="0" presId="urn:microsoft.com/office/officeart/2018/2/layout/IconVerticalSolidList"/>
    <dgm:cxn modelId="{FB64BE1D-B2A5-476C-AAA7-EC51C18D921E}" type="presOf" srcId="{B4C9AC85-BB9F-49A8-9EBB-337844D54660}" destId="{D230F4D4-A384-4384-A106-AE479C18E512}" srcOrd="0" destOrd="0" presId="urn:microsoft.com/office/officeart/2018/2/layout/IconVerticalSolidList"/>
    <dgm:cxn modelId="{20997D28-B17C-4437-AE6F-4130D664029A}" srcId="{819A5A22-F8E9-48DB-942E-2EF7F72409B7}" destId="{29BE5CF7-02D8-439F-912B-D3B0C252DA08}" srcOrd="3" destOrd="0" parTransId="{C632504E-E2F1-4EB1-B6C3-7E941E8839E8}" sibTransId="{0A7B4A6A-5683-410D-AA38-883793E0EE73}"/>
    <dgm:cxn modelId="{6CB62B34-E1A5-4577-9A70-0244D36020AF}" type="presOf" srcId="{BEC16F8A-808C-4785-8312-9FA5819D8B65}" destId="{1D94D9C5-53AB-49D1-A7E4-BD44DFCCD909}" srcOrd="0" destOrd="0" presId="urn:microsoft.com/office/officeart/2018/2/layout/IconVerticalSolidList"/>
    <dgm:cxn modelId="{1E669135-A199-4609-9B2F-86099F0822F7}" type="presOf" srcId="{BC7A4966-B2A0-481D-BBF1-1948CF3D44CC}" destId="{6DF134C6-DF19-4B26-AFE8-D621536FFA1E}" srcOrd="0" destOrd="0" presId="urn:microsoft.com/office/officeart/2018/2/layout/IconVerticalSolidList"/>
    <dgm:cxn modelId="{485AF93F-5789-4AD7-AC29-111A5909797D}" type="presOf" srcId="{819A5A22-F8E9-48DB-942E-2EF7F72409B7}" destId="{9F2C4D3C-E27D-4C4B-A197-04A3282D0195}" srcOrd="0" destOrd="0" presId="urn:microsoft.com/office/officeart/2018/2/layout/IconVerticalSolidList"/>
    <dgm:cxn modelId="{7194AD5C-B1B7-4587-B971-E470482664DD}" srcId="{819A5A22-F8E9-48DB-942E-2EF7F72409B7}" destId="{FC91BD84-B715-4058-9031-00DBB20F662C}" srcOrd="4" destOrd="0" parTransId="{278028DD-D917-48A2-BDC0-DDE44803BD7E}" sibTransId="{6817A368-34C0-477C-BECF-CBFC7E45B558}"/>
    <dgm:cxn modelId="{50304D5D-6090-458F-B6B1-5E7528891E19}" srcId="{819A5A22-F8E9-48DB-942E-2EF7F72409B7}" destId="{BC7A4966-B2A0-481D-BBF1-1948CF3D44CC}" srcOrd="2" destOrd="0" parTransId="{DF05E671-E611-456B-A4BC-F74A3A4C6967}" sibTransId="{C8D2C423-EE3E-4BA4-88F6-817BBDAF2E58}"/>
    <dgm:cxn modelId="{20133161-056F-4EB8-833A-1B3859A46C7A}" type="presOf" srcId="{73A5A991-08F6-48C2-8EF4-2B8291B2386D}" destId="{49153DAD-723E-4D45-A913-F93AB4894262}" srcOrd="0" destOrd="0" presId="urn:microsoft.com/office/officeart/2018/2/layout/IconVerticalSolidList"/>
    <dgm:cxn modelId="{A0A1EF67-3CEC-423A-BC73-CFB51159318C}" srcId="{819A5A22-F8E9-48DB-942E-2EF7F72409B7}" destId="{FC29814A-A704-4730-AC00-BC6E43D714A6}" srcOrd="7" destOrd="0" parTransId="{8F5BB62D-0260-412C-89E1-C98A1027A329}" sibTransId="{A7A4C846-A689-4149-80AE-E3896CD0D283}"/>
    <dgm:cxn modelId="{6846F157-0642-4230-A750-05171179BDC7}" srcId="{819A5A22-F8E9-48DB-942E-2EF7F72409B7}" destId="{E09214AA-6EFC-4459-84C4-641F70367544}" srcOrd="0" destOrd="0" parTransId="{3FBD661C-D412-4695-B95C-ECE939950367}" sibTransId="{D042EFA4-ECEA-46EA-A780-53B0B325E8FF}"/>
    <dgm:cxn modelId="{61D39888-CD6A-4D28-80CB-A03912EFD11A}" srcId="{819A5A22-F8E9-48DB-942E-2EF7F72409B7}" destId="{BEC16F8A-808C-4785-8312-9FA5819D8B65}" srcOrd="6" destOrd="0" parTransId="{837B61D7-F0AF-4A32-A919-3BBD694D3C8C}" sibTransId="{AADD268B-B332-47F6-A19C-52A8533E5288}"/>
    <dgm:cxn modelId="{19E55794-29DE-4938-BE5E-4E86EB1E4BC3}" type="presOf" srcId="{FC29814A-A704-4730-AC00-BC6E43D714A6}" destId="{A39BA9E9-E01A-44AD-8B82-F8821A088C41}" srcOrd="0" destOrd="0" presId="urn:microsoft.com/office/officeart/2018/2/layout/IconVerticalSolidList"/>
    <dgm:cxn modelId="{334848A2-9DAE-4CE5-8A26-B418B8AE30B4}" type="presOf" srcId="{29BE5CF7-02D8-439F-912B-D3B0C252DA08}" destId="{7769A2F1-0CBD-4061-A18A-EF1DAA19B2A0}" srcOrd="0" destOrd="0" presId="urn:microsoft.com/office/officeart/2018/2/layout/IconVerticalSolidList"/>
    <dgm:cxn modelId="{526A10A3-1931-47D4-BB8E-CDDF3BBC4CA9}" type="presOf" srcId="{E09214AA-6EFC-4459-84C4-641F70367544}" destId="{7432D25D-3A17-4C7B-8DAC-9914F3114B1B}" srcOrd="0" destOrd="0" presId="urn:microsoft.com/office/officeart/2018/2/layout/IconVerticalSolidList"/>
    <dgm:cxn modelId="{924722CA-EB3E-4AAD-9AC1-BF724EF1E05F}" srcId="{819A5A22-F8E9-48DB-942E-2EF7F72409B7}" destId="{73A5A991-08F6-48C2-8EF4-2B8291B2386D}" srcOrd="1" destOrd="0" parTransId="{E7AD9122-7245-43CB-B2FD-9972F5F8BFCD}" sibTransId="{11BB4802-2239-444C-B146-3CB537293E98}"/>
    <dgm:cxn modelId="{D800CFE6-22F6-471A-AC1D-BFA896C9CCA9}" srcId="{819A5A22-F8E9-48DB-942E-2EF7F72409B7}" destId="{B4C9AC85-BB9F-49A8-9EBB-337844D54660}" srcOrd="5" destOrd="0" parTransId="{ED67A6C1-7169-42E7-987D-B5444E2E7721}" sibTransId="{DAD45D1A-C340-426D-99F8-642A61A76DA9}"/>
    <dgm:cxn modelId="{46F3B12F-38E8-48BB-BE40-C83B88D08D28}" type="presParOf" srcId="{9F2C4D3C-E27D-4C4B-A197-04A3282D0195}" destId="{D9AC659E-ACE1-4224-BDA0-5BBB65A7C925}" srcOrd="0" destOrd="0" presId="urn:microsoft.com/office/officeart/2018/2/layout/IconVerticalSolidList"/>
    <dgm:cxn modelId="{95B2A780-DC80-4292-8957-38A0DB03CFBB}" type="presParOf" srcId="{D9AC659E-ACE1-4224-BDA0-5BBB65A7C925}" destId="{9B3F9B20-19F8-4181-9A4F-B20662D06EBF}" srcOrd="0" destOrd="0" presId="urn:microsoft.com/office/officeart/2018/2/layout/IconVerticalSolidList"/>
    <dgm:cxn modelId="{41FF5BF8-D0C0-4968-96E5-776B1B666140}" type="presParOf" srcId="{D9AC659E-ACE1-4224-BDA0-5BBB65A7C925}" destId="{420219E3-4043-409E-9444-9040BCB18C03}" srcOrd="1" destOrd="0" presId="urn:microsoft.com/office/officeart/2018/2/layout/IconVerticalSolidList"/>
    <dgm:cxn modelId="{1461EC44-1998-4513-A532-7CF85042ACCB}" type="presParOf" srcId="{D9AC659E-ACE1-4224-BDA0-5BBB65A7C925}" destId="{76C7D5BA-3809-4B96-922D-A907135B042A}" srcOrd="2" destOrd="0" presId="urn:microsoft.com/office/officeart/2018/2/layout/IconVerticalSolidList"/>
    <dgm:cxn modelId="{F4880967-541D-4463-AC5F-1AC081640A76}" type="presParOf" srcId="{D9AC659E-ACE1-4224-BDA0-5BBB65A7C925}" destId="{7432D25D-3A17-4C7B-8DAC-9914F3114B1B}" srcOrd="3" destOrd="0" presId="urn:microsoft.com/office/officeart/2018/2/layout/IconVerticalSolidList"/>
    <dgm:cxn modelId="{503BECFE-2C9E-4C6A-B460-BA48174A174E}" type="presParOf" srcId="{9F2C4D3C-E27D-4C4B-A197-04A3282D0195}" destId="{01387210-F28D-48EC-8126-14F2F4A04CC4}" srcOrd="1" destOrd="0" presId="urn:microsoft.com/office/officeart/2018/2/layout/IconVerticalSolidList"/>
    <dgm:cxn modelId="{C3D7C050-8E0C-4805-B3AD-1FB54181EAEB}" type="presParOf" srcId="{9F2C4D3C-E27D-4C4B-A197-04A3282D0195}" destId="{AB6DA975-4BA4-46E9-A122-EB03316C585B}" srcOrd="2" destOrd="0" presId="urn:microsoft.com/office/officeart/2018/2/layout/IconVerticalSolidList"/>
    <dgm:cxn modelId="{213C573E-F7E8-4B4B-A3F9-2D3CBABE739D}" type="presParOf" srcId="{AB6DA975-4BA4-46E9-A122-EB03316C585B}" destId="{F20C499C-0963-4CE9-9642-7FE2CFCF8D3C}" srcOrd="0" destOrd="0" presId="urn:microsoft.com/office/officeart/2018/2/layout/IconVerticalSolidList"/>
    <dgm:cxn modelId="{72C746B1-9731-47C7-A79D-777C84EEA816}" type="presParOf" srcId="{AB6DA975-4BA4-46E9-A122-EB03316C585B}" destId="{677AF774-2DA6-4D65-88C1-0C83E1EEBBE6}" srcOrd="1" destOrd="0" presId="urn:microsoft.com/office/officeart/2018/2/layout/IconVerticalSolidList"/>
    <dgm:cxn modelId="{FBBCB5E7-851A-4EAD-83F7-7D750F28DAA8}" type="presParOf" srcId="{AB6DA975-4BA4-46E9-A122-EB03316C585B}" destId="{E54F8A67-8E2E-4162-896F-CD5D53CF1813}" srcOrd="2" destOrd="0" presId="urn:microsoft.com/office/officeart/2018/2/layout/IconVerticalSolidList"/>
    <dgm:cxn modelId="{9E18F2A2-F624-487B-9CBB-C62D24669A89}" type="presParOf" srcId="{AB6DA975-4BA4-46E9-A122-EB03316C585B}" destId="{49153DAD-723E-4D45-A913-F93AB4894262}" srcOrd="3" destOrd="0" presId="urn:microsoft.com/office/officeart/2018/2/layout/IconVerticalSolidList"/>
    <dgm:cxn modelId="{B389658C-9367-4811-9D78-70ED8A271A88}" type="presParOf" srcId="{9F2C4D3C-E27D-4C4B-A197-04A3282D0195}" destId="{91F5FD61-5FA8-47B7-8EA0-1000865AB73E}" srcOrd="3" destOrd="0" presId="urn:microsoft.com/office/officeart/2018/2/layout/IconVerticalSolidList"/>
    <dgm:cxn modelId="{FE051175-A2C6-42C6-8B79-4676FDEA10C4}" type="presParOf" srcId="{9F2C4D3C-E27D-4C4B-A197-04A3282D0195}" destId="{5A13DAAD-C841-4ED5-9F6D-AED8F63A6082}" srcOrd="4" destOrd="0" presId="urn:microsoft.com/office/officeart/2018/2/layout/IconVerticalSolidList"/>
    <dgm:cxn modelId="{11D21865-9D3D-4AB6-9227-C59104B299F7}" type="presParOf" srcId="{5A13DAAD-C841-4ED5-9F6D-AED8F63A6082}" destId="{A8599168-1D37-43FF-8DE2-FA3AE4C0FAEE}" srcOrd="0" destOrd="0" presId="urn:microsoft.com/office/officeart/2018/2/layout/IconVerticalSolidList"/>
    <dgm:cxn modelId="{310EB3C5-ADC6-4E08-9F06-16666A14361D}" type="presParOf" srcId="{5A13DAAD-C841-4ED5-9F6D-AED8F63A6082}" destId="{80C25E88-A065-494A-B260-39579226C92C}" srcOrd="1" destOrd="0" presId="urn:microsoft.com/office/officeart/2018/2/layout/IconVerticalSolidList"/>
    <dgm:cxn modelId="{A5888D83-0A1B-494E-8E7E-7269D38CFB8D}" type="presParOf" srcId="{5A13DAAD-C841-4ED5-9F6D-AED8F63A6082}" destId="{351E9E1A-7B37-45BC-BF08-6ECF799DD03E}" srcOrd="2" destOrd="0" presId="urn:microsoft.com/office/officeart/2018/2/layout/IconVerticalSolidList"/>
    <dgm:cxn modelId="{3B3B9B15-30D4-4491-ACA7-B1F8D9AE8E47}" type="presParOf" srcId="{5A13DAAD-C841-4ED5-9F6D-AED8F63A6082}" destId="{6DF134C6-DF19-4B26-AFE8-D621536FFA1E}" srcOrd="3" destOrd="0" presId="urn:microsoft.com/office/officeart/2018/2/layout/IconVerticalSolidList"/>
    <dgm:cxn modelId="{666A11C7-A2B8-4DBE-BD32-7BB493E0F017}" type="presParOf" srcId="{9F2C4D3C-E27D-4C4B-A197-04A3282D0195}" destId="{382E7045-C209-4327-8CF4-C0C11924C000}" srcOrd="5" destOrd="0" presId="urn:microsoft.com/office/officeart/2018/2/layout/IconVerticalSolidList"/>
    <dgm:cxn modelId="{7BEB0EEE-6A9F-4B4F-B2BC-C522BC9B8661}" type="presParOf" srcId="{9F2C4D3C-E27D-4C4B-A197-04A3282D0195}" destId="{08AB992E-22D5-4978-83E0-A72B040A4860}" srcOrd="6" destOrd="0" presId="urn:microsoft.com/office/officeart/2018/2/layout/IconVerticalSolidList"/>
    <dgm:cxn modelId="{7E595D3F-132F-4CF1-A0B0-AF5667AFDAEA}" type="presParOf" srcId="{08AB992E-22D5-4978-83E0-A72B040A4860}" destId="{3F5B8E55-8A33-4B2A-A081-4FA89319DF65}" srcOrd="0" destOrd="0" presId="urn:microsoft.com/office/officeart/2018/2/layout/IconVerticalSolidList"/>
    <dgm:cxn modelId="{A31B32D3-50C0-47A9-BD51-03926DEEE4B9}" type="presParOf" srcId="{08AB992E-22D5-4978-83E0-A72B040A4860}" destId="{B9F891D7-A5A2-463B-85FD-A9AD9B1CEA31}" srcOrd="1" destOrd="0" presId="urn:microsoft.com/office/officeart/2018/2/layout/IconVerticalSolidList"/>
    <dgm:cxn modelId="{861AABF2-ABE2-4826-B490-846A3CFCFE0A}" type="presParOf" srcId="{08AB992E-22D5-4978-83E0-A72B040A4860}" destId="{060E5D4D-2BEB-41DE-BFDF-9382D9A7C448}" srcOrd="2" destOrd="0" presId="urn:microsoft.com/office/officeart/2018/2/layout/IconVerticalSolidList"/>
    <dgm:cxn modelId="{F659B196-51CD-471B-840C-1614BF630ED1}" type="presParOf" srcId="{08AB992E-22D5-4978-83E0-A72B040A4860}" destId="{7769A2F1-0CBD-4061-A18A-EF1DAA19B2A0}" srcOrd="3" destOrd="0" presId="urn:microsoft.com/office/officeart/2018/2/layout/IconVerticalSolidList"/>
    <dgm:cxn modelId="{1C2EA710-1E2D-49C5-A940-59C70AC496DE}" type="presParOf" srcId="{9F2C4D3C-E27D-4C4B-A197-04A3282D0195}" destId="{10C6266A-B482-4C33-AF90-0541B8AFB6C9}" srcOrd="7" destOrd="0" presId="urn:microsoft.com/office/officeart/2018/2/layout/IconVerticalSolidList"/>
    <dgm:cxn modelId="{BBB6E490-3DE8-473A-8FFA-7A990250B67C}" type="presParOf" srcId="{9F2C4D3C-E27D-4C4B-A197-04A3282D0195}" destId="{8905CFA7-3C6B-4ABA-AFDB-2FFD06F97813}" srcOrd="8" destOrd="0" presId="urn:microsoft.com/office/officeart/2018/2/layout/IconVerticalSolidList"/>
    <dgm:cxn modelId="{318B2B8A-6C92-4EAF-9792-C1B2FAD22DCC}" type="presParOf" srcId="{8905CFA7-3C6B-4ABA-AFDB-2FFD06F97813}" destId="{02B39471-582E-4605-8EE3-EA19F507B045}" srcOrd="0" destOrd="0" presId="urn:microsoft.com/office/officeart/2018/2/layout/IconVerticalSolidList"/>
    <dgm:cxn modelId="{B46EC3B1-8CA2-426E-AB5A-8BA620BD5494}" type="presParOf" srcId="{8905CFA7-3C6B-4ABA-AFDB-2FFD06F97813}" destId="{ECE14A05-0538-4E23-9238-4F4C65F0F9C6}" srcOrd="1" destOrd="0" presId="urn:microsoft.com/office/officeart/2018/2/layout/IconVerticalSolidList"/>
    <dgm:cxn modelId="{10AFF834-30C9-4F70-9D22-611DA33AE7D3}" type="presParOf" srcId="{8905CFA7-3C6B-4ABA-AFDB-2FFD06F97813}" destId="{EF7F8CE4-900B-46DF-9359-F5DEE9FF283B}" srcOrd="2" destOrd="0" presId="urn:microsoft.com/office/officeart/2018/2/layout/IconVerticalSolidList"/>
    <dgm:cxn modelId="{FA1EAE54-B8BF-4FB3-BF85-5B2F550048A4}" type="presParOf" srcId="{8905CFA7-3C6B-4ABA-AFDB-2FFD06F97813}" destId="{DB97153D-800E-497E-BD32-81938E6EAC9E}" srcOrd="3" destOrd="0" presId="urn:microsoft.com/office/officeart/2018/2/layout/IconVerticalSolidList"/>
    <dgm:cxn modelId="{23215831-9252-4418-9BBA-7C542D7573F3}" type="presParOf" srcId="{9F2C4D3C-E27D-4C4B-A197-04A3282D0195}" destId="{69643D73-0046-42AE-876E-F3C6A4AA6F08}" srcOrd="9" destOrd="0" presId="urn:microsoft.com/office/officeart/2018/2/layout/IconVerticalSolidList"/>
    <dgm:cxn modelId="{1F7D4A11-5A81-4D41-B95B-564556C58007}" type="presParOf" srcId="{9F2C4D3C-E27D-4C4B-A197-04A3282D0195}" destId="{8F41F8AC-E077-4B3C-A1D1-153D6DE569BA}" srcOrd="10" destOrd="0" presId="urn:microsoft.com/office/officeart/2018/2/layout/IconVerticalSolidList"/>
    <dgm:cxn modelId="{E5711752-B6D9-4440-A800-DA70B33AA804}" type="presParOf" srcId="{8F41F8AC-E077-4B3C-A1D1-153D6DE569BA}" destId="{1EA3940E-0D07-40A2-90A4-3CE108548D50}" srcOrd="0" destOrd="0" presId="urn:microsoft.com/office/officeart/2018/2/layout/IconVerticalSolidList"/>
    <dgm:cxn modelId="{94B0B4E1-2F2D-46D6-B0A5-852EC8899487}" type="presParOf" srcId="{8F41F8AC-E077-4B3C-A1D1-153D6DE569BA}" destId="{B79DB32C-8D82-4A53-B2F3-0A8BB72D8467}" srcOrd="1" destOrd="0" presId="urn:microsoft.com/office/officeart/2018/2/layout/IconVerticalSolidList"/>
    <dgm:cxn modelId="{1322807E-A9EA-4B23-8EBA-E2332A3DCA9E}" type="presParOf" srcId="{8F41F8AC-E077-4B3C-A1D1-153D6DE569BA}" destId="{60A4AFBA-04E6-48E1-911C-B355F163B2E4}" srcOrd="2" destOrd="0" presId="urn:microsoft.com/office/officeart/2018/2/layout/IconVerticalSolidList"/>
    <dgm:cxn modelId="{DDC7EA56-1E87-499A-AB48-B8A3186899AC}" type="presParOf" srcId="{8F41F8AC-E077-4B3C-A1D1-153D6DE569BA}" destId="{D230F4D4-A384-4384-A106-AE479C18E512}" srcOrd="3" destOrd="0" presId="urn:microsoft.com/office/officeart/2018/2/layout/IconVerticalSolidList"/>
    <dgm:cxn modelId="{98B8D3A5-C0B6-4409-B9F3-94AC9EAD55CE}" type="presParOf" srcId="{9F2C4D3C-E27D-4C4B-A197-04A3282D0195}" destId="{4C2E460B-8B4C-40CF-B6BD-347200CA8151}" srcOrd="11" destOrd="0" presId="urn:microsoft.com/office/officeart/2018/2/layout/IconVerticalSolidList"/>
    <dgm:cxn modelId="{8B719575-18D0-4E6F-965A-49B037F885C4}" type="presParOf" srcId="{9F2C4D3C-E27D-4C4B-A197-04A3282D0195}" destId="{3425FF3D-50AF-41A2-8547-570EF5A6365A}" srcOrd="12" destOrd="0" presId="urn:microsoft.com/office/officeart/2018/2/layout/IconVerticalSolidList"/>
    <dgm:cxn modelId="{6805ADD6-2311-47D4-BD17-3E97333703B9}" type="presParOf" srcId="{3425FF3D-50AF-41A2-8547-570EF5A6365A}" destId="{7A2DCE7C-5255-4F8B-B47F-E57EAB90C829}" srcOrd="0" destOrd="0" presId="urn:microsoft.com/office/officeart/2018/2/layout/IconVerticalSolidList"/>
    <dgm:cxn modelId="{657AA437-6D54-4115-B31F-013ACD16A8F2}" type="presParOf" srcId="{3425FF3D-50AF-41A2-8547-570EF5A6365A}" destId="{96C2066D-389B-4CF4-ADE5-9AA5C9D7B522}" srcOrd="1" destOrd="0" presId="urn:microsoft.com/office/officeart/2018/2/layout/IconVerticalSolidList"/>
    <dgm:cxn modelId="{485A9C26-F9F2-4553-8FAE-E0B47CF38790}" type="presParOf" srcId="{3425FF3D-50AF-41A2-8547-570EF5A6365A}" destId="{C0EB24C4-9E01-43D9-BEB5-1A2756C80F03}" srcOrd="2" destOrd="0" presId="urn:microsoft.com/office/officeart/2018/2/layout/IconVerticalSolidList"/>
    <dgm:cxn modelId="{21CE5717-6A76-4DBE-9910-708FD82BC016}" type="presParOf" srcId="{3425FF3D-50AF-41A2-8547-570EF5A6365A}" destId="{1D94D9C5-53AB-49D1-A7E4-BD44DFCCD909}" srcOrd="3" destOrd="0" presId="urn:microsoft.com/office/officeart/2018/2/layout/IconVerticalSolidList"/>
    <dgm:cxn modelId="{BE2531C4-9289-4EFE-94B3-D16190490219}" type="presParOf" srcId="{9F2C4D3C-E27D-4C4B-A197-04A3282D0195}" destId="{ED33F2B6-8686-4EA7-B4A4-8508736FB9F8}" srcOrd="13" destOrd="0" presId="urn:microsoft.com/office/officeart/2018/2/layout/IconVerticalSolidList"/>
    <dgm:cxn modelId="{AFC8806C-CB7D-4F92-9448-4DC5D97A5CEA}" type="presParOf" srcId="{9F2C4D3C-E27D-4C4B-A197-04A3282D0195}" destId="{4D23A32E-F41C-4A49-8A91-3DC0B2E0B710}" srcOrd="14" destOrd="0" presId="urn:microsoft.com/office/officeart/2018/2/layout/IconVerticalSolidList"/>
    <dgm:cxn modelId="{820CCD64-A283-44CA-842D-023B8002D147}" type="presParOf" srcId="{4D23A32E-F41C-4A49-8A91-3DC0B2E0B710}" destId="{58FE6522-5888-4986-A409-3968E3C24347}" srcOrd="0" destOrd="0" presId="urn:microsoft.com/office/officeart/2018/2/layout/IconVerticalSolidList"/>
    <dgm:cxn modelId="{1DCB55A9-75FB-40F0-959F-7C234472B2A8}" type="presParOf" srcId="{4D23A32E-F41C-4A49-8A91-3DC0B2E0B710}" destId="{C0FB1AC5-0332-4CC8-A191-A49832B92B66}" srcOrd="1" destOrd="0" presId="urn:microsoft.com/office/officeart/2018/2/layout/IconVerticalSolidList"/>
    <dgm:cxn modelId="{E6FBF7C6-0682-4547-9050-44225259EA3F}" type="presParOf" srcId="{4D23A32E-F41C-4A49-8A91-3DC0B2E0B710}" destId="{15563555-C7E1-471F-BA39-133296871A39}" srcOrd="2" destOrd="0" presId="urn:microsoft.com/office/officeart/2018/2/layout/IconVerticalSolidList"/>
    <dgm:cxn modelId="{97F1D811-E95C-49F2-A46D-60B309F3A7C8}" type="presParOf" srcId="{4D23A32E-F41C-4A49-8A91-3DC0B2E0B710}" destId="{A39BA9E9-E01A-44AD-8B82-F8821A088C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F9B20-19F8-4181-9A4F-B20662D06EBF}">
      <dsp:nvSpPr>
        <dsp:cNvPr id="0" name=""/>
        <dsp:cNvSpPr/>
      </dsp:nvSpPr>
      <dsp:spPr>
        <a:xfrm>
          <a:off x="0" y="533"/>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219E3-4043-409E-9444-9040BCB18C03}">
      <dsp:nvSpPr>
        <dsp:cNvPr id="0" name=""/>
        <dsp:cNvSpPr/>
      </dsp:nvSpPr>
      <dsp:spPr>
        <a:xfrm>
          <a:off x="135610" y="101400"/>
          <a:ext cx="246563" cy="246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2D25D-3A17-4C7B-8DAC-9914F3114B1B}">
      <dsp:nvSpPr>
        <dsp:cNvPr id="0" name=""/>
        <dsp:cNvSpPr/>
      </dsp:nvSpPr>
      <dsp:spPr>
        <a:xfrm>
          <a:off x="517784" y="533"/>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Acknowledgements                               Contact Person</a:t>
          </a:r>
        </a:p>
      </dsp:txBody>
      <dsp:txXfrm>
        <a:off x="517784" y="533"/>
        <a:ext cx="6211120" cy="448298"/>
      </dsp:txXfrm>
    </dsp:sp>
    <dsp:sp modelId="{F20C499C-0963-4CE9-9642-7FE2CFCF8D3C}">
      <dsp:nvSpPr>
        <dsp:cNvPr id="0" name=""/>
        <dsp:cNvSpPr/>
      </dsp:nvSpPr>
      <dsp:spPr>
        <a:xfrm>
          <a:off x="0" y="560906"/>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AF774-2DA6-4D65-88C1-0C83E1EEBBE6}">
      <dsp:nvSpPr>
        <dsp:cNvPr id="0" name=""/>
        <dsp:cNvSpPr/>
      </dsp:nvSpPr>
      <dsp:spPr>
        <a:xfrm>
          <a:off x="135610" y="661773"/>
          <a:ext cx="246563" cy="246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53DAD-723E-4D45-A913-F93AB4894262}">
      <dsp:nvSpPr>
        <dsp:cNvPr id="0" name=""/>
        <dsp:cNvSpPr/>
      </dsp:nvSpPr>
      <dsp:spPr>
        <a:xfrm>
          <a:off x="517784" y="560906"/>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About Me                                              Thank You</a:t>
          </a:r>
        </a:p>
      </dsp:txBody>
      <dsp:txXfrm>
        <a:off x="517784" y="560906"/>
        <a:ext cx="6211120" cy="448298"/>
      </dsp:txXfrm>
    </dsp:sp>
    <dsp:sp modelId="{A8599168-1D37-43FF-8DE2-FA3AE4C0FAEE}">
      <dsp:nvSpPr>
        <dsp:cNvPr id="0" name=""/>
        <dsp:cNvSpPr/>
      </dsp:nvSpPr>
      <dsp:spPr>
        <a:xfrm>
          <a:off x="0" y="1121278"/>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25E88-A065-494A-B260-39579226C92C}">
      <dsp:nvSpPr>
        <dsp:cNvPr id="0" name=""/>
        <dsp:cNvSpPr/>
      </dsp:nvSpPr>
      <dsp:spPr>
        <a:xfrm>
          <a:off x="135610" y="1222145"/>
          <a:ext cx="246563" cy="246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F134C6-DF19-4B26-AFE8-D621536FFA1E}">
      <dsp:nvSpPr>
        <dsp:cNvPr id="0" name=""/>
        <dsp:cNvSpPr/>
      </dsp:nvSpPr>
      <dsp:spPr>
        <a:xfrm>
          <a:off x="517784" y="1121278"/>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About My Journey With Clevered</a:t>
          </a:r>
        </a:p>
      </dsp:txBody>
      <dsp:txXfrm>
        <a:off x="517784" y="1121278"/>
        <a:ext cx="6211120" cy="448298"/>
      </dsp:txXfrm>
    </dsp:sp>
    <dsp:sp modelId="{3F5B8E55-8A33-4B2A-A081-4FA89319DF65}">
      <dsp:nvSpPr>
        <dsp:cNvPr id="0" name=""/>
        <dsp:cNvSpPr/>
      </dsp:nvSpPr>
      <dsp:spPr>
        <a:xfrm>
          <a:off x="0" y="1681651"/>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891D7-A5A2-463B-85FD-A9AD9B1CEA31}">
      <dsp:nvSpPr>
        <dsp:cNvPr id="0" name=""/>
        <dsp:cNvSpPr/>
      </dsp:nvSpPr>
      <dsp:spPr>
        <a:xfrm>
          <a:off x="135610" y="1782518"/>
          <a:ext cx="246563" cy="246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69A2F1-0CBD-4061-A18A-EF1DAA19B2A0}">
      <dsp:nvSpPr>
        <dsp:cNvPr id="0" name=""/>
        <dsp:cNvSpPr/>
      </dsp:nvSpPr>
      <dsp:spPr>
        <a:xfrm>
          <a:off x="517784" y="1681651"/>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About App</a:t>
          </a:r>
        </a:p>
      </dsp:txBody>
      <dsp:txXfrm>
        <a:off x="517784" y="1681651"/>
        <a:ext cx="6211120" cy="448298"/>
      </dsp:txXfrm>
    </dsp:sp>
    <dsp:sp modelId="{02B39471-582E-4605-8EE3-EA19F507B045}">
      <dsp:nvSpPr>
        <dsp:cNvPr id="0" name=""/>
        <dsp:cNvSpPr/>
      </dsp:nvSpPr>
      <dsp:spPr>
        <a:xfrm>
          <a:off x="0" y="2242023"/>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14A05-0538-4E23-9238-4F4C65F0F9C6}">
      <dsp:nvSpPr>
        <dsp:cNvPr id="0" name=""/>
        <dsp:cNvSpPr/>
      </dsp:nvSpPr>
      <dsp:spPr>
        <a:xfrm>
          <a:off x="135610" y="2342890"/>
          <a:ext cx="246563" cy="2465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97153D-800E-497E-BD32-81938E6EAC9E}">
      <dsp:nvSpPr>
        <dsp:cNvPr id="0" name=""/>
        <dsp:cNvSpPr/>
      </dsp:nvSpPr>
      <dsp:spPr>
        <a:xfrm>
          <a:off x="517784" y="2242023"/>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How Do I Use The App</a:t>
          </a:r>
        </a:p>
      </dsp:txBody>
      <dsp:txXfrm>
        <a:off x="517784" y="2242023"/>
        <a:ext cx="6211120" cy="448298"/>
      </dsp:txXfrm>
    </dsp:sp>
    <dsp:sp modelId="{1EA3940E-0D07-40A2-90A4-3CE108548D50}">
      <dsp:nvSpPr>
        <dsp:cNvPr id="0" name=""/>
        <dsp:cNvSpPr/>
      </dsp:nvSpPr>
      <dsp:spPr>
        <a:xfrm>
          <a:off x="0" y="2802396"/>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9DB32C-8D82-4A53-B2F3-0A8BB72D8467}">
      <dsp:nvSpPr>
        <dsp:cNvPr id="0" name=""/>
        <dsp:cNvSpPr/>
      </dsp:nvSpPr>
      <dsp:spPr>
        <a:xfrm>
          <a:off x="135610" y="2903263"/>
          <a:ext cx="246563" cy="2465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30F4D4-A384-4384-A106-AE479C18E512}">
      <dsp:nvSpPr>
        <dsp:cNvPr id="0" name=""/>
        <dsp:cNvSpPr/>
      </dsp:nvSpPr>
      <dsp:spPr>
        <a:xfrm>
          <a:off x="517784" y="2802396"/>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Quiz Generator</a:t>
          </a:r>
        </a:p>
      </dsp:txBody>
      <dsp:txXfrm>
        <a:off x="517784" y="2802396"/>
        <a:ext cx="6211120" cy="448298"/>
      </dsp:txXfrm>
    </dsp:sp>
    <dsp:sp modelId="{7A2DCE7C-5255-4F8B-B47F-E57EAB90C829}">
      <dsp:nvSpPr>
        <dsp:cNvPr id="0" name=""/>
        <dsp:cNvSpPr/>
      </dsp:nvSpPr>
      <dsp:spPr>
        <a:xfrm>
          <a:off x="0" y="3362768"/>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2066D-389B-4CF4-ADE5-9AA5C9D7B522}">
      <dsp:nvSpPr>
        <dsp:cNvPr id="0" name=""/>
        <dsp:cNvSpPr/>
      </dsp:nvSpPr>
      <dsp:spPr>
        <a:xfrm>
          <a:off x="135610" y="3463635"/>
          <a:ext cx="246563" cy="24656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94D9C5-53AB-49D1-A7E4-BD44DFCCD909}">
      <dsp:nvSpPr>
        <dsp:cNvPr id="0" name=""/>
        <dsp:cNvSpPr/>
      </dsp:nvSpPr>
      <dsp:spPr>
        <a:xfrm>
          <a:off x="517784" y="3362768"/>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Demo Video</a:t>
          </a:r>
        </a:p>
      </dsp:txBody>
      <dsp:txXfrm>
        <a:off x="517784" y="3362768"/>
        <a:ext cx="6211120" cy="448298"/>
      </dsp:txXfrm>
    </dsp:sp>
    <dsp:sp modelId="{58FE6522-5888-4986-A409-3968E3C24347}">
      <dsp:nvSpPr>
        <dsp:cNvPr id="0" name=""/>
        <dsp:cNvSpPr/>
      </dsp:nvSpPr>
      <dsp:spPr>
        <a:xfrm>
          <a:off x="0" y="3923141"/>
          <a:ext cx="6728905" cy="448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B1AC5-0332-4CC8-A191-A49832B92B66}">
      <dsp:nvSpPr>
        <dsp:cNvPr id="0" name=""/>
        <dsp:cNvSpPr/>
      </dsp:nvSpPr>
      <dsp:spPr>
        <a:xfrm>
          <a:off x="135610" y="4024008"/>
          <a:ext cx="246563" cy="24656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BA9E9-E01A-44AD-8B82-F8821A088C41}">
      <dsp:nvSpPr>
        <dsp:cNvPr id="0" name=""/>
        <dsp:cNvSpPr/>
      </dsp:nvSpPr>
      <dsp:spPr>
        <a:xfrm>
          <a:off x="517784" y="3923141"/>
          <a:ext cx="6211120" cy="44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445" tIns="47445" rIns="47445" bIns="47445" numCol="1" spcCol="1270" anchor="ctr" anchorCtr="0">
          <a:noAutofit/>
        </a:bodyPr>
        <a:lstStyle/>
        <a:p>
          <a:pPr marL="0" lvl="0" indent="0" algn="l" defTabSz="711200">
            <a:lnSpc>
              <a:spcPct val="90000"/>
            </a:lnSpc>
            <a:spcBef>
              <a:spcPct val="0"/>
            </a:spcBef>
            <a:spcAft>
              <a:spcPct val="35000"/>
            </a:spcAft>
            <a:buNone/>
          </a:pPr>
          <a:r>
            <a:rPr lang="en-US" sz="1600" kern="1200"/>
            <a:t>Toolkit Walkthrough</a:t>
          </a:r>
        </a:p>
      </dsp:txBody>
      <dsp:txXfrm>
        <a:off x="517784" y="3923141"/>
        <a:ext cx="6211120" cy="4482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6/18/2023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8630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6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98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8030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0748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06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26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372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35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11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6/18/2023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15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6/18/2023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429117092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47E3C8E-6E23-5428-C7CE-929AA24F8CDE}"/>
              </a:ext>
            </a:extLst>
          </p:cNvPr>
          <p:cNvPicPr>
            <a:picLocks noChangeAspect="1"/>
          </p:cNvPicPr>
          <p:nvPr/>
        </p:nvPicPr>
        <p:blipFill rotWithShape="1">
          <a:blip r:embed="rId2"/>
          <a:srcRect t="2198" b="18015"/>
          <a:stretch/>
        </p:blipFill>
        <p:spPr>
          <a:xfrm>
            <a:off x="20" y="10"/>
            <a:ext cx="12191980" cy="6857990"/>
          </a:xfrm>
          <a:prstGeom prst="rect">
            <a:avLst/>
          </a:prstGeom>
        </p:spPr>
      </p:pic>
      <p:sp>
        <p:nvSpPr>
          <p:cNvPr id="20"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7506"/>
            <a:ext cx="105499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2" name="Cross 21">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49" y="4162776"/>
            <a:ext cx="9316409" cy="1453896"/>
          </a:xfrm>
        </p:spPr>
        <p:txBody>
          <a:bodyPr>
            <a:normAutofit/>
          </a:bodyPr>
          <a:lstStyle/>
          <a:p>
            <a:r>
              <a:rPr lang="en-US">
                <a:cs typeface="Calibri Light"/>
              </a:rPr>
              <a:t>AI  App  User  Manual</a:t>
            </a:r>
          </a:p>
        </p:txBody>
      </p:sp>
      <p:sp>
        <p:nvSpPr>
          <p:cNvPr id="3" name="Subtitle 2"/>
          <p:cNvSpPr>
            <a:spLocks noGrp="1"/>
          </p:cNvSpPr>
          <p:nvPr>
            <p:ph type="subTitle" idx="1"/>
          </p:nvPr>
        </p:nvSpPr>
        <p:spPr>
          <a:xfrm>
            <a:off x="565149" y="5650781"/>
            <a:ext cx="9316409" cy="457200"/>
          </a:xfrm>
        </p:spPr>
        <p:txBody>
          <a:bodyPr vert="horz" lIns="91440" tIns="45720" rIns="91440" bIns="45720" rtlCol="0">
            <a:normAutofit/>
          </a:bodyPr>
          <a:lstStyle/>
          <a:p>
            <a:r>
              <a:rPr lang="en-US" dirty="0">
                <a:cs typeface="Calibri"/>
              </a:rPr>
              <a:t>By Ashtyn Jay</a:t>
            </a:r>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92CCA-CA56-3311-5656-23760AE0A198}"/>
              </a:ext>
            </a:extLst>
          </p:cNvPr>
          <p:cNvSpPr>
            <a:spLocks noGrp="1"/>
          </p:cNvSpPr>
          <p:nvPr>
            <p:ph type="title"/>
          </p:nvPr>
        </p:nvSpPr>
        <p:spPr>
          <a:xfrm>
            <a:off x="565149" y="1204720"/>
            <a:ext cx="3198777" cy="4344711"/>
          </a:xfrm>
        </p:spPr>
        <p:txBody>
          <a:bodyPr>
            <a:normAutofit/>
          </a:bodyPr>
          <a:lstStyle/>
          <a:p>
            <a:r>
              <a:rPr lang="en-US" dirty="0"/>
              <a:t>Table</a:t>
            </a:r>
            <a:r>
              <a:rPr lang="en-US">
                <a:ea typeface="+mj-lt"/>
                <a:cs typeface="+mj-lt"/>
              </a:rPr>
              <a:t> Of Contents</a:t>
            </a:r>
            <a:endParaRPr lang="en-US"/>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2C6E63-A3B3-81EB-4EDB-810369EE142A}"/>
              </a:ext>
            </a:extLst>
          </p:cNvPr>
          <p:cNvGraphicFramePr>
            <a:graphicFrameLocks noGrp="1"/>
          </p:cNvGraphicFramePr>
          <p:nvPr>
            <p:ph idx="1"/>
            <p:extLst>
              <p:ext uri="{D42A27DB-BD31-4B8C-83A1-F6EECF244321}">
                <p14:modId xmlns:p14="http://schemas.microsoft.com/office/powerpoint/2010/main" val="1463412319"/>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11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DB9A5-7C65-10AF-00CC-515F5850E37C}"/>
              </a:ext>
            </a:extLst>
          </p:cNvPr>
          <p:cNvSpPr>
            <a:spLocks noGrp="1"/>
          </p:cNvSpPr>
          <p:nvPr>
            <p:ph type="title"/>
          </p:nvPr>
        </p:nvSpPr>
        <p:spPr>
          <a:xfrm>
            <a:off x="565149" y="1204721"/>
            <a:ext cx="3609983" cy="1446550"/>
          </a:xfrm>
        </p:spPr>
        <p:txBody>
          <a:bodyPr>
            <a:normAutofit/>
          </a:bodyPr>
          <a:lstStyle/>
          <a:p>
            <a:r>
              <a:rPr lang="en-US" sz="3100"/>
              <a:t>Acknowledgements </a:t>
            </a:r>
          </a:p>
        </p:txBody>
      </p:sp>
      <p:sp>
        <p:nvSpPr>
          <p:cNvPr id="3" name="Content Placeholder 2">
            <a:extLst>
              <a:ext uri="{FF2B5EF4-FFF2-40B4-BE49-F238E27FC236}">
                <a16:creationId xmlns:a16="http://schemas.microsoft.com/office/drawing/2014/main" id="{15EEB1F0-8C9E-3110-A106-616322198C73}"/>
              </a:ext>
            </a:extLst>
          </p:cNvPr>
          <p:cNvSpPr>
            <a:spLocks noGrp="1"/>
          </p:cNvSpPr>
          <p:nvPr>
            <p:ph idx="1"/>
          </p:nvPr>
        </p:nvSpPr>
        <p:spPr>
          <a:xfrm>
            <a:off x="565150" y="2691638"/>
            <a:ext cx="3609983" cy="3188586"/>
          </a:xfrm>
        </p:spPr>
        <p:txBody>
          <a:bodyPr vert="horz" lIns="91440" tIns="45720" rIns="91440" bIns="45720" rtlCol="0">
            <a:normAutofit/>
          </a:bodyPr>
          <a:lstStyle/>
          <a:p>
            <a:pPr marL="0" indent="0">
              <a:buNone/>
            </a:pPr>
            <a:r>
              <a:rPr lang="en-US" b="1"/>
              <a:t>I would like to thank my parents for encouraging me, my mentors for pushing me onwards and helping me, and I would like to thank Dr Ken Kahn for believing me.</a:t>
            </a:r>
          </a:p>
        </p:txBody>
      </p:sp>
      <p:pic>
        <p:nvPicPr>
          <p:cNvPr id="7" name="Graphic 6" descr="Classroom">
            <a:extLst>
              <a:ext uri="{FF2B5EF4-FFF2-40B4-BE49-F238E27FC236}">
                <a16:creationId xmlns:a16="http://schemas.microsoft.com/office/drawing/2014/main" id="{79EE5DC8-AA13-E62A-D712-49A45CBD3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5395" y="1497220"/>
            <a:ext cx="4127230" cy="4127230"/>
          </a:xfrm>
          <a:prstGeom prst="rect">
            <a:avLst/>
          </a:prstGeom>
        </p:spPr>
      </p:pic>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69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C7259-A8A9-0CE3-8646-FA30710F227D}"/>
              </a:ext>
            </a:extLst>
          </p:cNvPr>
          <p:cNvSpPr>
            <a:spLocks noGrp="1"/>
          </p:cNvSpPr>
          <p:nvPr>
            <p:ph type="title"/>
          </p:nvPr>
        </p:nvSpPr>
        <p:spPr>
          <a:xfrm>
            <a:off x="565149" y="1204721"/>
            <a:ext cx="5066001" cy="1446550"/>
          </a:xfrm>
        </p:spPr>
        <p:txBody>
          <a:bodyPr>
            <a:normAutofit/>
          </a:bodyPr>
          <a:lstStyle/>
          <a:p>
            <a:r>
              <a:rPr lang="en-US" dirty="0"/>
              <a:t>About</a:t>
            </a:r>
            <a:r>
              <a:rPr lang="en-US" dirty="0">
                <a:ea typeface="+mj-lt"/>
                <a:cs typeface="+mj-lt"/>
              </a:rPr>
              <a:t> Me</a:t>
            </a:r>
            <a:endParaRPr lang="en-US" dirty="0"/>
          </a:p>
        </p:txBody>
      </p:sp>
      <p:sp>
        <p:nvSpPr>
          <p:cNvPr id="14" name="Content Placeholder 13">
            <a:extLst>
              <a:ext uri="{FF2B5EF4-FFF2-40B4-BE49-F238E27FC236}">
                <a16:creationId xmlns:a16="http://schemas.microsoft.com/office/drawing/2014/main" id="{FCCCFF9E-4F5D-ECCE-5378-10DA91F7885E}"/>
              </a:ext>
            </a:extLst>
          </p:cNvPr>
          <p:cNvSpPr>
            <a:spLocks noGrp="1"/>
          </p:cNvSpPr>
          <p:nvPr>
            <p:ph idx="1"/>
          </p:nvPr>
        </p:nvSpPr>
        <p:spPr>
          <a:xfrm>
            <a:off x="565150" y="2691638"/>
            <a:ext cx="5066001" cy="3188586"/>
          </a:xfrm>
        </p:spPr>
        <p:txBody>
          <a:bodyPr vert="horz" lIns="91440" tIns="45720" rIns="91440" bIns="45720" rtlCol="0">
            <a:normAutofit/>
          </a:bodyPr>
          <a:lstStyle/>
          <a:p>
            <a:pPr>
              <a:lnSpc>
                <a:spcPct val="90000"/>
              </a:lnSpc>
            </a:pPr>
            <a:r>
              <a:rPr lang="en-US" dirty="0"/>
              <a:t>Hello, My name is Ashtyn Jay Manivannan. I am 11 years old, and I am in grade 6. I am from India, but I live in the UAE. My hobbies are reading and drawing, and I like AI because it's amazing that how big it has become. I hope to be able to study it more when I grow up. </a:t>
            </a:r>
            <a:endParaRPr lang="en-US"/>
          </a:p>
        </p:txBody>
      </p:sp>
      <p:pic>
        <p:nvPicPr>
          <p:cNvPr id="10" name="Picture 10" descr="A picture containing person, indoor, young, shirt&#10;&#10;Description automatically generated">
            <a:extLst>
              <a:ext uri="{FF2B5EF4-FFF2-40B4-BE49-F238E27FC236}">
                <a16:creationId xmlns:a16="http://schemas.microsoft.com/office/drawing/2014/main" id="{B675AEBB-C72E-E22C-87E6-948603DDB540}"/>
              </a:ext>
            </a:extLst>
          </p:cNvPr>
          <p:cNvPicPr>
            <a:picLocks noChangeAspect="1"/>
          </p:cNvPicPr>
          <p:nvPr/>
        </p:nvPicPr>
        <p:blipFill rotWithShape="1">
          <a:blip r:embed="rId2"/>
          <a:srcRect l="11220" r="11219" b="-1"/>
          <a:stretch/>
        </p:blipFill>
        <p:spPr>
          <a:xfrm rot="5400000">
            <a:off x="6068653" y="1191853"/>
            <a:ext cx="5761228" cy="5571066"/>
          </a:xfrm>
          <a:prstGeom prst="rect">
            <a:avLst/>
          </a:prstGeom>
        </p:spPr>
      </p:pic>
      <p:sp>
        <p:nvSpPr>
          <p:cNvPr id="28" name="Cross 27">
            <a:extLst>
              <a:ext uri="{FF2B5EF4-FFF2-40B4-BE49-F238E27FC236}">
                <a16:creationId xmlns:a16="http://schemas.microsoft.com/office/drawing/2014/main" id="{A27CA9A8-2E1B-1E43-B7A6-45B44037C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99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2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17081-90A5-CC49-83A3-9B31D3507905}"/>
              </a:ext>
            </a:extLst>
          </p:cNvPr>
          <p:cNvSpPr>
            <a:spLocks noGrp="1"/>
          </p:cNvSpPr>
          <p:nvPr>
            <p:ph type="title"/>
          </p:nvPr>
        </p:nvSpPr>
        <p:spPr>
          <a:xfrm>
            <a:off x="565149" y="1204721"/>
            <a:ext cx="6886726" cy="1446550"/>
          </a:xfrm>
        </p:spPr>
        <p:txBody>
          <a:bodyPr>
            <a:normAutofit/>
          </a:bodyPr>
          <a:lstStyle/>
          <a:p>
            <a:r>
              <a:rPr lang="en-US" dirty="0"/>
              <a:t>About</a:t>
            </a:r>
            <a:r>
              <a:rPr lang="en-US" dirty="0">
                <a:ea typeface="+mj-lt"/>
                <a:cs typeface="+mj-lt"/>
              </a:rPr>
              <a:t> My Internship Journey With Clevered</a:t>
            </a:r>
          </a:p>
        </p:txBody>
      </p:sp>
      <p:sp>
        <p:nvSpPr>
          <p:cNvPr id="3" name="Content Placeholder 2">
            <a:extLst>
              <a:ext uri="{FF2B5EF4-FFF2-40B4-BE49-F238E27FC236}">
                <a16:creationId xmlns:a16="http://schemas.microsoft.com/office/drawing/2014/main" id="{766F06B8-20D4-B301-39AC-A8DF56E704AC}"/>
              </a:ext>
            </a:extLst>
          </p:cNvPr>
          <p:cNvSpPr>
            <a:spLocks noGrp="1"/>
          </p:cNvSpPr>
          <p:nvPr>
            <p:ph idx="1"/>
          </p:nvPr>
        </p:nvSpPr>
        <p:spPr>
          <a:xfrm>
            <a:off x="565150" y="2691638"/>
            <a:ext cx="6886726" cy="3188586"/>
          </a:xfrm>
        </p:spPr>
        <p:txBody>
          <a:bodyPr vert="horz" lIns="91440" tIns="45720" rIns="91440" bIns="45720" rtlCol="0">
            <a:normAutofit/>
          </a:bodyPr>
          <a:lstStyle/>
          <a:p>
            <a:r>
              <a:rPr lang="en-US" dirty="0"/>
              <a:t>My Internship Journey has been very nice. I learnt a lot of things along the way, and I feel much more knowledgeable than when we started. Overall, the journey was very good, I hope I will get another opportunity to do it again.</a:t>
            </a:r>
          </a:p>
        </p:txBody>
      </p:sp>
      <p:pic>
        <p:nvPicPr>
          <p:cNvPr id="7" name="Graphic 6" descr="Briefcase">
            <a:extLst>
              <a:ext uri="{FF2B5EF4-FFF2-40B4-BE49-F238E27FC236}">
                <a16:creationId xmlns:a16="http://schemas.microsoft.com/office/drawing/2014/main" id="{53ECF4B3-4085-F920-E350-4CA154B4BF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541" y="2164438"/>
            <a:ext cx="2792794" cy="2792794"/>
          </a:xfrm>
          <a:prstGeom prst="rect">
            <a:avLst/>
          </a:prstGeom>
        </p:spPr>
      </p:pic>
    </p:spTree>
    <p:extLst>
      <p:ext uri="{BB962C8B-B14F-4D97-AF65-F5344CB8AC3E}">
        <p14:creationId xmlns:p14="http://schemas.microsoft.com/office/powerpoint/2010/main" val="147089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EEFD-C452-C401-8DC7-305F071390E8}"/>
              </a:ext>
            </a:extLst>
          </p:cNvPr>
          <p:cNvSpPr>
            <a:spLocks noGrp="1"/>
          </p:cNvSpPr>
          <p:nvPr>
            <p:ph type="title"/>
          </p:nvPr>
        </p:nvSpPr>
        <p:spPr>
          <a:xfrm>
            <a:off x="565149" y="1204721"/>
            <a:ext cx="3609983" cy="1446550"/>
          </a:xfrm>
        </p:spPr>
        <p:txBody>
          <a:bodyPr>
            <a:normAutofit/>
          </a:bodyPr>
          <a:lstStyle/>
          <a:p>
            <a:r>
              <a:rPr lang="en-US" dirty="0"/>
              <a:t>About</a:t>
            </a:r>
            <a:r>
              <a:rPr lang="en-US" dirty="0">
                <a:ea typeface="+mj-lt"/>
                <a:cs typeface="+mj-lt"/>
              </a:rPr>
              <a:t> My App</a:t>
            </a:r>
            <a:endParaRPr lang="en-US" dirty="0"/>
          </a:p>
        </p:txBody>
      </p:sp>
      <p:sp>
        <p:nvSpPr>
          <p:cNvPr id="3" name="Content Placeholder 2">
            <a:extLst>
              <a:ext uri="{FF2B5EF4-FFF2-40B4-BE49-F238E27FC236}">
                <a16:creationId xmlns:a16="http://schemas.microsoft.com/office/drawing/2014/main" id="{B1F033A8-D692-F541-BEB3-3AEF65492339}"/>
              </a:ext>
            </a:extLst>
          </p:cNvPr>
          <p:cNvSpPr>
            <a:spLocks noGrp="1"/>
          </p:cNvSpPr>
          <p:nvPr>
            <p:ph idx="1"/>
          </p:nvPr>
        </p:nvSpPr>
        <p:spPr>
          <a:xfrm>
            <a:off x="565150" y="2691638"/>
            <a:ext cx="3609983" cy="3188586"/>
          </a:xfrm>
        </p:spPr>
        <p:txBody>
          <a:bodyPr vert="horz" lIns="91440" tIns="45720" rIns="91440" bIns="45720" rtlCol="0">
            <a:normAutofit/>
          </a:bodyPr>
          <a:lstStyle/>
          <a:p>
            <a:pPr>
              <a:lnSpc>
                <a:spcPct val="90000"/>
              </a:lnSpc>
            </a:pPr>
            <a:r>
              <a:rPr lang="en-US" sz="1700"/>
              <a:t>My app is a Quiz Generator. It has two levels: Easy and Hard. The main Purpose of the app is to get you to answer all the questions correctly. The useful part of this app is that it can be used to help you with your studies. Just create a JSON file with all the questions you need and you're all set. If you want, you can just follow the premade questions and</a:t>
            </a:r>
            <a:r>
              <a:rPr lang="en-US" sz="1700">
                <a:ea typeface="+mn-lt"/>
                <a:cs typeface="+mn-lt"/>
              </a:rPr>
              <a:t> improve your trivia knowledge. It's simple and doesn’t require much code.</a:t>
            </a:r>
            <a:endParaRPr lang="en-US" sz="1700"/>
          </a:p>
        </p:txBody>
      </p:sp>
      <p:pic>
        <p:nvPicPr>
          <p:cNvPr id="7" name="Graphic 6" descr="Puzzle">
            <a:extLst>
              <a:ext uri="{FF2B5EF4-FFF2-40B4-BE49-F238E27FC236}">
                <a16:creationId xmlns:a16="http://schemas.microsoft.com/office/drawing/2014/main" id="{A79304E7-DDBA-198E-AD29-A19E80387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5395" y="1497220"/>
            <a:ext cx="4127230" cy="4127230"/>
          </a:xfrm>
          <a:prstGeom prst="rect">
            <a:avLst/>
          </a:prstGeom>
        </p:spPr>
      </p:pic>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43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BF44C-628B-8959-4BE4-55311A57095B}"/>
              </a:ext>
            </a:extLst>
          </p:cNvPr>
          <p:cNvSpPr>
            <a:spLocks noGrp="1"/>
          </p:cNvSpPr>
          <p:nvPr>
            <p:ph type="title"/>
          </p:nvPr>
        </p:nvSpPr>
        <p:spPr>
          <a:xfrm>
            <a:off x="797105" y="1625608"/>
            <a:ext cx="3377643" cy="2722164"/>
          </a:xfrm>
        </p:spPr>
        <p:txBody>
          <a:bodyPr vert="horz" lIns="91440" tIns="45720" rIns="91440" bIns="45720" rtlCol="0" anchor="b">
            <a:normAutofit/>
          </a:bodyPr>
          <a:lstStyle/>
          <a:p>
            <a:pPr>
              <a:lnSpc>
                <a:spcPct val="90000"/>
              </a:lnSpc>
            </a:pPr>
            <a:r>
              <a:rPr lang="en-US" sz="6000" kern="1200" spc="-150">
                <a:solidFill>
                  <a:schemeClr val="tx1"/>
                </a:solidFill>
                <a:latin typeface="+mj-lt"/>
                <a:ea typeface="+mj-ea"/>
                <a:cs typeface="+mj-cs"/>
              </a:rPr>
              <a:t>How Do I Use The App</a:t>
            </a:r>
          </a:p>
        </p:txBody>
      </p:sp>
      <p:pic>
        <p:nvPicPr>
          <p:cNvPr id="4" name="Picture 4" descr="Text&#10;&#10;Description automatically generated">
            <a:extLst>
              <a:ext uri="{FF2B5EF4-FFF2-40B4-BE49-F238E27FC236}">
                <a16:creationId xmlns:a16="http://schemas.microsoft.com/office/drawing/2014/main" id="{DC2B4D4E-71F0-3D39-F965-EFC363BBAB13}"/>
              </a:ext>
            </a:extLst>
          </p:cNvPr>
          <p:cNvPicPr>
            <a:picLocks noGrp="1" noChangeAspect="1"/>
          </p:cNvPicPr>
          <p:nvPr>
            <p:ph idx="1"/>
          </p:nvPr>
        </p:nvPicPr>
        <p:blipFill>
          <a:blip r:embed="rId2"/>
          <a:stretch>
            <a:fillRect/>
          </a:stretch>
        </p:blipFill>
        <p:spPr>
          <a:xfrm>
            <a:off x="5121091" y="1812392"/>
            <a:ext cx="6518652" cy="4074157"/>
          </a:xfrm>
          <a:prstGeom prst="rect">
            <a:avLst/>
          </a:prstGeom>
        </p:spPr>
      </p:pic>
      <p:sp>
        <p:nvSpPr>
          <p:cNvPr id="19" name="Cross 18">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3DFAB6-5777-7793-07BA-EC2591842FC5}"/>
              </a:ext>
            </a:extLst>
          </p:cNvPr>
          <p:cNvSpPr txBox="1"/>
          <p:nvPr/>
        </p:nvSpPr>
        <p:spPr>
          <a:xfrm>
            <a:off x="9092045" y="2234045"/>
            <a:ext cx="19627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Click To Load Questions</a:t>
            </a:r>
          </a:p>
        </p:txBody>
      </p:sp>
      <p:cxnSp>
        <p:nvCxnSpPr>
          <p:cNvPr id="6" name="Straight Arrow Connector 5">
            <a:extLst>
              <a:ext uri="{FF2B5EF4-FFF2-40B4-BE49-F238E27FC236}">
                <a16:creationId xmlns:a16="http://schemas.microsoft.com/office/drawing/2014/main" id="{40EAAA21-460C-CCE9-BCA3-9397A5F9E49D}"/>
              </a:ext>
            </a:extLst>
          </p:cNvPr>
          <p:cNvCxnSpPr/>
          <p:nvPr/>
        </p:nvCxnSpPr>
        <p:spPr>
          <a:xfrm flipH="1">
            <a:off x="8728075" y="2831811"/>
            <a:ext cx="886690" cy="16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E738B1-C8A6-4266-6BEC-2F631D27F64E}"/>
              </a:ext>
            </a:extLst>
          </p:cNvPr>
          <p:cNvSpPr txBox="1"/>
          <p:nvPr/>
        </p:nvSpPr>
        <p:spPr>
          <a:xfrm>
            <a:off x="5224319" y="2464954"/>
            <a:ext cx="2118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Click To Play Again</a:t>
            </a:r>
          </a:p>
        </p:txBody>
      </p:sp>
      <p:cxnSp>
        <p:nvCxnSpPr>
          <p:cNvPr id="8" name="Straight Arrow Connector 7">
            <a:extLst>
              <a:ext uri="{FF2B5EF4-FFF2-40B4-BE49-F238E27FC236}">
                <a16:creationId xmlns:a16="http://schemas.microsoft.com/office/drawing/2014/main" id="{6C86A1B1-FA52-D2CC-63CE-776566F456F0}"/>
              </a:ext>
            </a:extLst>
          </p:cNvPr>
          <p:cNvCxnSpPr/>
          <p:nvPr/>
        </p:nvCxnSpPr>
        <p:spPr>
          <a:xfrm>
            <a:off x="6165561" y="2857788"/>
            <a:ext cx="1901535" cy="475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15F22A-0D94-BD03-7ED9-91EDBF6F28DC}"/>
              </a:ext>
            </a:extLst>
          </p:cNvPr>
          <p:cNvSpPr txBox="1"/>
          <p:nvPr/>
        </p:nvSpPr>
        <p:spPr>
          <a:xfrm>
            <a:off x="8185728" y="4473863"/>
            <a:ext cx="25861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(Optional)Different</a:t>
            </a:r>
            <a:r>
              <a:rPr lang="en-US" dirty="0">
                <a:solidFill>
                  <a:srgbClr val="000000"/>
                </a:solidFill>
                <a:ea typeface="+mn-lt"/>
                <a:cs typeface="+mn-lt"/>
              </a:rPr>
              <a:t> way to Load Questions</a:t>
            </a:r>
            <a:endParaRPr lang="en-US" dirty="0">
              <a:solidFill>
                <a:srgbClr val="000000"/>
              </a:solidFill>
            </a:endParaRPr>
          </a:p>
        </p:txBody>
      </p:sp>
      <p:cxnSp>
        <p:nvCxnSpPr>
          <p:cNvPr id="12" name="Straight Arrow Connector 11">
            <a:extLst>
              <a:ext uri="{FF2B5EF4-FFF2-40B4-BE49-F238E27FC236}">
                <a16:creationId xmlns:a16="http://schemas.microsoft.com/office/drawing/2014/main" id="{838A0190-8404-206B-D78C-2A7A56BD16BC}"/>
              </a:ext>
            </a:extLst>
          </p:cNvPr>
          <p:cNvCxnSpPr/>
          <p:nvPr/>
        </p:nvCxnSpPr>
        <p:spPr>
          <a:xfrm flipH="1" flipV="1">
            <a:off x="8404802" y="3694257"/>
            <a:ext cx="540327" cy="75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87033"/>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2C213E"/>
      </a:dk2>
      <a:lt2>
        <a:srgbClr val="E2E5E8"/>
      </a:lt2>
      <a:accent1>
        <a:srgbClr val="DD9232"/>
      </a:accent1>
      <a:accent2>
        <a:srgbClr val="CC3921"/>
      </a:accent2>
      <a:accent3>
        <a:srgbClr val="DD3261"/>
      </a:accent3>
      <a:accent4>
        <a:srgbClr val="CC2196"/>
      </a:accent4>
      <a:accent5>
        <a:srgbClr val="CB32DD"/>
      </a:accent5>
      <a:accent6>
        <a:srgbClr val="7221CC"/>
      </a:accent6>
      <a:hlink>
        <a:srgbClr val="BF3FB7"/>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MadridVTI</vt:lpstr>
      <vt:lpstr>AI  App  User  Manual</vt:lpstr>
      <vt:lpstr>Table Of Contents</vt:lpstr>
      <vt:lpstr>Acknowledgements </vt:lpstr>
      <vt:lpstr>About Me</vt:lpstr>
      <vt:lpstr>About My Internship Journey With Clevered</vt:lpstr>
      <vt:lpstr>About My App</vt:lpstr>
      <vt:lpstr>How Do I Use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299</cp:revision>
  <dcterms:created xsi:type="dcterms:W3CDTF">2023-06-13T15:28:51Z</dcterms:created>
  <dcterms:modified xsi:type="dcterms:W3CDTF">2023-06-18T08:59:51Z</dcterms:modified>
</cp:coreProperties>
</file>