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8" r:id="rId3"/>
    <p:sldId id="263" r:id="rId4"/>
    <p:sldId id="264" r:id="rId5"/>
    <p:sldId id="265" r:id="rId6"/>
    <p:sldId id="257" r:id="rId7"/>
    <p:sldId id="269" r:id="rId8"/>
    <p:sldId id="262" r:id="rId9"/>
    <p:sldId id="259" r:id="rId10"/>
    <p:sldId id="260" r:id="rId11"/>
    <p:sldId id="261" r:id="rId12"/>
    <p:sldId id="268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818" autoAdjust="0"/>
  </p:normalViewPr>
  <p:slideViewPr>
    <p:cSldViewPr snapToGrid="0">
      <p:cViewPr varScale="1">
        <p:scale>
          <a:sx n="95" d="100"/>
          <a:sy n="95" d="100"/>
        </p:scale>
        <p:origin x="11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9CE3-8036-454C-8916-1BAFDF9E0C7A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62D7-385B-40A5-BF90-16029477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7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9CE3-8036-454C-8916-1BAFDF9E0C7A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62D7-385B-40A5-BF90-16029477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2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9CE3-8036-454C-8916-1BAFDF9E0C7A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62D7-385B-40A5-BF90-16029477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5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9CE3-8036-454C-8916-1BAFDF9E0C7A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62D7-385B-40A5-BF90-16029477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9CE3-8036-454C-8916-1BAFDF9E0C7A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62D7-385B-40A5-BF90-16029477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9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9CE3-8036-454C-8916-1BAFDF9E0C7A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62D7-385B-40A5-BF90-16029477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6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9CE3-8036-454C-8916-1BAFDF9E0C7A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62D7-385B-40A5-BF90-16029477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7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9CE3-8036-454C-8916-1BAFDF9E0C7A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62D7-385B-40A5-BF90-16029477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9CE3-8036-454C-8916-1BAFDF9E0C7A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62D7-385B-40A5-BF90-16029477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6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9CE3-8036-454C-8916-1BAFDF9E0C7A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62D7-385B-40A5-BF90-16029477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4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9CE3-8036-454C-8916-1BAFDF9E0C7A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62D7-385B-40A5-BF90-16029477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7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B9CE3-8036-454C-8916-1BAFDF9E0C7A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C62D7-385B-40A5-BF90-16029477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4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Stocks Forecast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04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Forecast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910" y="1524174"/>
            <a:ext cx="7525947" cy="44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09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Pretty much the same story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Prediction wasn’t spot on confirming you can’t really predict the market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now at least Amazon remains profitable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389.80 Price increase 0.00 (0.00%) – 2 days ago.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82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to the serious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 Recognition</a:t>
            </a:r>
          </a:p>
          <a:p>
            <a:endParaRPr lang="en-US" dirty="0"/>
          </a:p>
          <a:p>
            <a:r>
              <a:rPr lang="en-US" dirty="0" smtClean="0"/>
              <a:t>Parsing and analyzing stock data – Apple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11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Recognition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8445"/>
            <a:ext cx="7720914" cy="6123889"/>
          </a:xfrm>
        </p:spPr>
      </p:pic>
    </p:spTree>
    <p:extLst>
      <p:ext uri="{BB962C8B-B14F-4D97-AF65-F5344CB8AC3E}">
        <p14:creationId xmlns:p14="http://schemas.microsoft.com/office/powerpoint/2010/main" val="182338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1398"/>
            <a:ext cx="5154541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741" y="1471399"/>
            <a:ext cx="57544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1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9291107" cy="4351338"/>
          </a:xfrm>
        </p:spPr>
      </p:pic>
    </p:spTree>
    <p:extLst>
      <p:ext uri="{BB962C8B-B14F-4D97-AF65-F5344CB8AC3E}">
        <p14:creationId xmlns:p14="http://schemas.microsoft.com/office/powerpoint/2010/main" val="22210309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>
                <a:solidFill>
                  <a:srgbClr val="FF0000"/>
                </a:solidFill>
              </a:rPr>
              <a:t>Can I really invest in a Company by using Machine Learning or Forecasting?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594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238" y="365126"/>
            <a:ext cx="9821562" cy="3927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1026" name="Picture 2" descr="http://pythonprogramming.net/static/images/svm/machineLearnin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54" y="757882"/>
            <a:ext cx="8808308" cy="741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952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Nasdaq.com</a:t>
            </a:r>
          </a:p>
          <a:p>
            <a:endParaRPr lang="en-US" dirty="0"/>
          </a:p>
          <a:p>
            <a:r>
              <a:rPr lang="en-US" dirty="0" smtClean="0"/>
              <a:t>Built in Python datasets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Securities and Exchange Commission - Risky    </a:t>
            </a:r>
          </a:p>
          <a:p>
            <a:endParaRPr lang="en-US" dirty="0"/>
          </a:p>
          <a:p>
            <a:r>
              <a:rPr lang="en-US" dirty="0" smtClean="0"/>
              <a:t>Yahoo Finance</a:t>
            </a:r>
          </a:p>
          <a:p>
            <a:endParaRPr lang="en-US" dirty="0"/>
          </a:p>
          <a:p>
            <a:r>
              <a:rPr lang="en-US" dirty="0" smtClean="0"/>
              <a:t>Pythonprogramming.net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06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Numpy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Sklearn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Mathplot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436221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</a:t>
            </a:r>
          </a:p>
          <a:p>
            <a:endParaRPr lang="en-US" dirty="0" smtClean="0"/>
          </a:p>
          <a:p>
            <a:r>
              <a:rPr lang="en-US" dirty="0" smtClean="0"/>
              <a:t>Interesting</a:t>
            </a:r>
          </a:p>
          <a:p>
            <a:endParaRPr lang="en-US" dirty="0" smtClean="0"/>
          </a:p>
          <a:p>
            <a:r>
              <a:rPr lang="en-US" dirty="0" smtClean="0"/>
              <a:t>Money </a:t>
            </a:r>
            <a:r>
              <a:rPr lang="en-US" dirty="0" err="1" smtClean="0"/>
              <a:t>Money</a:t>
            </a:r>
            <a:r>
              <a:rPr lang="en-US" dirty="0" smtClean="0"/>
              <a:t> </a:t>
            </a:r>
            <a:r>
              <a:rPr lang="en-US" dirty="0" err="1" smtClean="0"/>
              <a:t>Money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15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5479"/>
            <a:ext cx="7226519" cy="4816335"/>
          </a:xfrm>
        </p:spPr>
      </p:pic>
    </p:spTree>
    <p:extLst>
      <p:ext uri="{BB962C8B-B14F-4D97-AF65-F5344CB8AC3E}">
        <p14:creationId xmlns:p14="http://schemas.microsoft.com/office/powerpoint/2010/main" val="935486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stuff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277" y="1460715"/>
            <a:ext cx="9748946" cy="548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28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forecast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653" y="1393546"/>
            <a:ext cx="71943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53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114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Stocks Forecast</vt:lpstr>
      <vt:lpstr>Question</vt:lpstr>
      <vt:lpstr>Python</vt:lpstr>
      <vt:lpstr>Data Sources</vt:lpstr>
      <vt:lpstr>Python Libraries</vt:lpstr>
      <vt:lpstr>Why?</vt:lpstr>
      <vt:lpstr>Some code</vt:lpstr>
      <vt:lpstr>R stuff</vt:lpstr>
      <vt:lpstr>Before forecast</vt:lpstr>
      <vt:lpstr>After Forecast</vt:lpstr>
      <vt:lpstr>Insights</vt:lpstr>
      <vt:lpstr>On to the serious stuff</vt:lpstr>
      <vt:lpstr>Character Recognition</vt:lpstr>
      <vt:lpstr>Images</vt:lpstr>
      <vt:lpstr>Further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Stocks Forecast</dc:title>
  <dc:creator>Anthony Kwawu</dc:creator>
  <cp:lastModifiedBy>Anthony Kwawu</cp:lastModifiedBy>
  <cp:revision>29</cp:revision>
  <dcterms:created xsi:type="dcterms:W3CDTF">2015-04-23T10:15:56Z</dcterms:created>
  <dcterms:modified xsi:type="dcterms:W3CDTF">2015-04-24T15:25:58Z</dcterms:modified>
</cp:coreProperties>
</file>