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grouplens.org/datasets/movielens/ml-20m-READ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Data Analysis In R to Assess Movie Ratings Consensus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Edwin Edem Dzobo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Big data can get too BIG.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Understanding interactions with media</a:t>
            </a:r>
          </a:p>
          <a:p>
            <a:r>
              <a:rPr lang="en-GB" dirty="0" smtClean="0"/>
              <a:t>What media suggests about people’s tastes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files.grouplens.org/datasets/movielens/ml-20m-README.html</a:t>
            </a:r>
            <a:r>
              <a:rPr lang="en-GB" dirty="0" smtClean="0"/>
              <a:t> (</a:t>
            </a:r>
            <a:r>
              <a:rPr lang="en-GB" dirty="0" err="1" smtClean="0"/>
              <a:t>GroupLens</a:t>
            </a:r>
            <a:r>
              <a:rPr lang="en-GB" dirty="0" smtClean="0"/>
              <a:t>, Uni. Minnesota)</a:t>
            </a:r>
          </a:p>
          <a:p>
            <a:r>
              <a:rPr lang="en-GB" dirty="0" smtClean="0"/>
              <a:t>Movies.csv (compiled between May 1995 and March 2015)</a:t>
            </a:r>
          </a:p>
          <a:p>
            <a:r>
              <a:rPr lang="en-GB" dirty="0" smtClean="0"/>
              <a:t>Ratings.csv</a:t>
            </a:r>
          </a:p>
          <a:p>
            <a:r>
              <a:rPr lang="en-GB" dirty="0" smtClean="0"/>
              <a:t>Tags.csv</a:t>
            </a:r>
          </a:p>
          <a:p>
            <a:r>
              <a:rPr lang="en-GB" dirty="0" smtClean="0"/>
              <a:t>Links.csv</a:t>
            </a:r>
          </a:p>
          <a:p>
            <a:endParaRPr lang="en-GB" dirty="0" smtClean="0"/>
          </a:p>
          <a:p>
            <a:r>
              <a:rPr lang="en-GB" dirty="0" smtClean="0"/>
              <a:t>Focus: Movies</a:t>
            </a:r>
            <a:r>
              <a:rPr lang="en-GB" dirty="0" smtClean="0"/>
              <a:t> </a:t>
            </a:r>
            <a:r>
              <a:rPr lang="en-GB" dirty="0" smtClean="0"/>
              <a:t>and Ratings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movie ratings be used in determining viewer tastes?</a:t>
            </a:r>
          </a:p>
          <a:p>
            <a:r>
              <a:rPr lang="en-GB" dirty="0" smtClean="0"/>
              <a:t>Is it possible for viewers to be grouped based on the movies they watch?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Movies.csv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34" y="1828800"/>
            <a:ext cx="85641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Ratings.csv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pic>
        <p:nvPicPr>
          <p:cNvPr id="3075" name="Picture 3" descr="C:\Users\Edwin\Documents\Data Mining Final\Barplot Merg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78486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contd.</a:t>
            </a:r>
            <a:endParaRPr lang="en-GB" dirty="0"/>
          </a:p>
        </p:txBody>
      </p:sp>
      <p:pic>
        <p:nvPicPr>
          <p:cNvPr id="4098" name="Picture 2" descr="C:\Users\Edwin\Documents\Data Mining Final\Pie 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620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70877" cy="465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</TotalTime>
  <Words>95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Data Analysis In R to Assess Movie Ratings Consensus</vt:lpstr>
      <vt:lpstr>Purpose</vt:lpstr>
      <vt:lpstr>Data</vt:lpstr>
      <vt:lpstr>Questions</vt:lpstr>
      <vt:lpstr>Movies.csv</vt:lpstr>
      <vt:lpstr>Ratings.csv</vt:lpstr>
      <vt:lpstr>Analysis</vt:lpstr>
      <vt:lpstr>Analysis contd.</vt:lpstr>
      <vt:lpstr>Analysis</vt:lpstr>
      <vt:lpstr>Lessons</vt:lpstr>
      <vt:lpstr>Thanks!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R to Assess Movie Ratings Consensus</dc:title>
  <dc:creator>Edwin</dc:creator>
  <cp:lastModifiedBy>Edwin</cp:lastModifiedBy>
  <cp:revision>17</cp:revision>
  <dcterms:created xsi:type="dcterms:W3CDTF">2006-08-16T00:00:00Z</dcterms:created>
  <dcterms:modified xsi:type="dcterms:W3CDTF">2015-04-23T16:02:07Z</dcterms:modified>
</cp:coreProperties>
</file>