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1" r:id="rId8"/>
    <p:sldId id="260" r:id="rId9"/>
    <p:sldId id="263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4660"/>
  </p:normalViewPr>
  <p:slideViewPr>
    <p:cSldViewPr snapToGrid="0">
      <p:cViewPr varScale="1">
        <p:scale>
          <a:sx n="55" d="100"/>
          <a:sy n="55" d="100"/>
        </p:scale>
        <p:origin x="4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9120-3AF4-47FD-8451-670CD33310C9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EDC-157C-45AB-A158-8C8CAF4BC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3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9120-3AF4-47FD-8451-670CD33310C9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EDC-157C-45AB-A158-8C8CAF4BC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6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9120-3AF4-47FD-8451-670CD33310C9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EDC-157C-45AB-A158-8C8CAF4BC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9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9120-3AF4-47FD-8451-670CD33310C9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EDC-157C-45AB-A158-8C8CAF4BC1E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467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9120-3AF4-47FD-8451-670CD33310C9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EDC-157C-45AB-A158-8C8CAF4BC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210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9120-3AF4-47FD-8451-670CD33310C9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EDC-157C-45AB-A158-8C8CAF4BC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063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9120-3AF4-47FD-8451-670CD33310C9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EDC-157C-45AB-A158-8C8CAF4BC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142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9120-3AF4-47FD-8451-670CD33310C9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EDC-157C-45AB-A158-8C8CAF4BC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195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9120-3AF4-47FD-8451-670CD33310C9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EDC-157C-45AB-A158-8C8CAF4BC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97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9120-3AF4-47FD-8451-670CD33310C9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EDC-157C-45AB-A158-8C8CAF4BC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98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9120-3AF4-47FD-8451-670CD33310C9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EDC-157C-45AB-A158-8C8CAF4BC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38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9120-3AF4-47FD-8451-670CD33310C9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EDC-157C-45AB-A158-8C8CAF4BC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21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9120-3AF4-47FD-8451-670CD33310C9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EDC-157C-45AB-A158-8C8CAF4BC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7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9120-3AF4-47FD-8451-670CD33310C9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EDC-157C-45AB-A158-8C8CAF4BC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20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9120-3AF4-47FD-8451-670CD33310C9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EDC-157C-45AB-A158-8C8CAF4BC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51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9120-3AF4-47FD-8451-670CD33310C9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EDC-157C-45AB-A158-8C8CAF4BC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72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9120-3AF4-47FD-8451-670CD33310C9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CEDC-157C-45AB-A158-8C8CAF4BC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8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379120-3AF4-47FD-8451-670CD33310C9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CEDC-157C-45AB-A158-8C8CAF4BC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031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81892"/>
            <a:ext cx="8825658" cy="4195490"/>
          </a:xfrm>
        </p:spPr>
        <p:txBody>
          <a:bodyPr/>
          <a:lstStyle/>
          <a:p>
            <a:r>
              <a:rPr lang="en-US" sz="6000" dirty="0" smtClean="0"/>
              <a:t>Data For MasterCard Students And Their Eating Habits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                                                                            B</a:t>
            </a:r>
            <a:r>
              <a:rPr lang="en-US" cap="none" dirty="0" smtClean="0"/>
              <a:t>arbara</a:t>
            </a:r>
            <a:r>
              <a:rPr lang="en-US" dirty="0" smtClean="0"/>
              <a:t> S</a:t>
            </a:r>
            <a:r>
              <a:rPr lang="en-US" cap="none" dirty="0" smtClean="0"/>
              <a:t>elassie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cap="none" dirty="0" err="1" smtClean="0"/>
              <a:t>dzudzor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3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" y="701040"/>
            <a:ext cx="9144000" cy="5920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26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A Walk Through…….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/>
              <a:t>Where I got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/>
              <a:t>Exploration of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/>
              <a:t>Formulating of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/>
              <a:t>Formulating my Analysis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01385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And Exploration of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Got data from Dr. Jackson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Started with </a:t>
            </a:r>
            <a:r>
              <a:rPr lang="en-US" dirty="0" err="1"/>
              <a:t>G</a:t>
            </a:r>
            <a:r>
              <a:rPr lang="en-US" dirty="0" err="1" smtClean="0"/>
              <a:t>eghi</a:t>
            </a:r>
            <a:r>
              <a:rPr lang="en-US" dirty="0" smtClean="0"/>
              <a:t> </a:t>
            </a:r>
            <a:r>
              <a:rPr lang="en-US" dirty="0" smtClean="0"/>
              <a:t>but found it difficult interpreting a lot of things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Had 5,896 items and 12 variables which consisted of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Anonuser</a:t>
            </a:r>
            <a:r>
              <a:rPr lang="en-US" dirty="0" smtClean="0"/>
              <a:t>, </a:t>
            </a:r>
            <a:r>
              <a:rPr lang="en-US" dirty="0" err="1" smtClean="0"/>
              <a:t>mealplanid</a:t>
            </a:r>
            <a:r>
              <a:rPr lang="en-US" dirty="0" smtClean="0"/>
              <a:t>, Item name, Item cost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Vendor, days, hours, minutes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Country, gender, major, year group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4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Charles Jackson </a:t>
            </a:r>
            <a:br>
              <a:rPr lang="en-US" dirty="0" smtClean="0"/>
            </a:br>
            <a:r>
              <a:rPr lang="en-US" dirty="0" smtClean="0"/>
              <a:t>(5896 items)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27193" r="26346" b="12985"/>
          <a:stretch/>
        </p:blipFill>
        <p:spPr bwMode="auto">
          <a:xfrm>
            <a:off x="1103313" y="2107700"/>
            <a:ext cx="8947150" cy="40856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427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After Cleaning Up</a:t>
            </a:r>
            <a:br>
              <a:rPr lang="en-US" dirty="0" smtClean="0"/>
            </a:br>
            <a:r>
              <a:rPr lang="en-US" dirty="0" smtClean="0"/>
              <a:t>166 items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-32" t="23978" r="40272" b="13598"/>
          <a:stretch/>
        </p:blipFill>
        <p:spPr bwMode="auto">
          <a:xfrm>
            <a:off x="3681143" y="1745675"/>
            <a:ext cx="7347077" cy="49876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448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How </a:t>
            </a:r>
            <a:r>
              <a:rPr lang="en-US" dirty="0" smtClean="0"/>
              <a:t>many males and females are on master card</a:t>
            </a:r>
            <a:r>
              <a:rPr lang="en-US" dirty="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Population of the master card students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kind of food do international and non international students  like?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Which group of students prefer </a:t>
            </a:r>
            <a:r>
              <a:rPr lang="en-US" dirty="0" err="1" smtClean="0"/>
              <a:t>Akornor</a:t>
            </a:r>
            <a:r>
              <a:rPr lang="en-US" dirty="0" smtClean="0"/>
              <a:t> or </a:t>
            </a:r>
            <a:r>
              <a:rPr lang="en-US" dirty="0" err="1" smtClean="0"/>
              <a:t>Mannies</a:t>
            </a:r>
            <a:r>
              <a:rPr lang="en-US" dirty="0" smtClean="0"/>
              <a:t> Catering Services?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Which group of students like to eat in or want a take out?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482" y="107038"/>
            <a:ext cx="6732475" cy="740592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4776788"/>
            <a:ext cx="8824913" cy="862012"/>
          </a:xfrm>
        </p:spPr>
        <p:txBody>
          <a:bodyPr/>
          <a:lstStyle/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1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5995988"/>
            <a:ext cx="8824913" cy="8620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79 </a:t>
            </a:r>
            <a:r>
              <a:rPr lang="en-US" cap="none" dirty="0" smtClean="0"/>
              <a:t>males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87</a:t>
            </a:r>
            <a:r>
              <a:rPr lang="en-US" dirty="0" smtClean="0"/>
              <a:t> </a:t>
            </a:r>
            <a:r>
              <a:rPr lang="en-US" cap="none" dirty="0" smtClean="0"/>
              <a:t>females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01" y="0"/>
            <a:ext cx="7500359" cy="759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8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1259664"/>
            <a:ext cx="12675232" cy="587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82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718</TotalTime>
  <Words>155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Data For MasterCard Students And Their Eating Habits</vt:lpstr>
      <vt:lpstr>A Walk Through…….</vt:lpstr>
      <vt:lpstr>Data Source And Exploration of Data</vt:lpstr>
      <vt:lpstr>Data From Charles Jackson  (5896 items)</vt:lpstr>
      <vt:lpstr>Data After Cleaning Up 166 items  </vt:lpstr>
      <vt:lpstr>Questions 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Dreamadmin</dc:creator>
  <cp:lastModifiedBy>Dreamadmin</cp:lastModifiedBy>
  <cp:revision>24</cp:revision>
  <dcterms:created xsi:type="dcterms:W3CDTF">2015-04-23T02:53:54Z</dcterms:created>
  <dcterms:modified xsi:type="dcterms:W3CDTF">2015-04-24T16:07:43Z</dcterms:modified>
</cp:coreProperties>
</file>