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8" r:id="rId6"/>
    <p:sldId id="258" r:id="rId7"/>
    <p:sldId id="261" r:id="rId8"/>
    <p:sldId id="259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Internet Usage and smartphone </a:t>
            </a:r>
            <a:r>
              <a:rPr lang="en-US" b="1" dirty="0" smtClean="0"/>
              <a:t>ownership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Edem Anaglo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2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80" y="409338"/>
            <a:ext cx="10058400" cy="72537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When users started using the internet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3" y="1179159"/>
            <a:ext cx="12064997" cy="55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957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1" y="1051560"/>
            <a:ext cx="11164818" cy="51035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5900" y="5234940"/>
            <a:ext cx="1251966" cy="399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9695" y="5234940"/>
            <a:ext cx="1331211" cy="399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Enjoyment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9339" y="5249418"/>
            <a:ext cx="943371" cy="370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40895" y="5334762"/>
            <a:ext cx="941106" cy="17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Neithe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30" y="4738031"/>
            <a:ext cx="1958750" cy="993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286" y="286603"/>
            <a:ext cx="10058400" cy="742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Internet as a communal problem solvin</a:t>
            </a:r>
            <a:r>
              <a:rPr lang="en-US" sz="3200" b="1" dirty="0" smtClean="0"/>
              <a:t>g tool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028700"/>
            <a:ext cx="11078493" cy="50640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0854" y="5208329"/>
            <a:ext cx="1072896" cy="3161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9770" y="5208329"/>
            <a:ext cx="768096" cy="3866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2010" y="4843923"/>
            <a:ext cx="2883676" cy="6805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9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83" y="1188720"/>
            <a:ext cx="10760824" cy="4918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6104" y="5193115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9887" y="521047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5311" y="4919810"/>
            <a:ext cx="2978242" cy="5466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5115" y="4677768"/>
            <a:ext cx="1229036" cy="455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257" y="4681860"/>
            <a:ext cx="1404366" cy="4758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1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Questions about unpleasant experiences online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28700"/>
            <a:ext cx="10284494" cy="5097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9954" y="523951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7844" y="523951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5204" y="5029200"/>
            <a:ext cx="4254246" cy="5747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54966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algn="ctr"/>
            <a:r>
              <a:rPr lang="en-US" sz="3600" b="1" dirty="0" smtClean="0"/>
              <a:t>Determine  the relationship between  smartphone ownership and internet usage habits among a sample group of adults as well as experiences.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466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96003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Pew Research Center for internet Science and Technology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Its Internet Project offers scholars access to raw data sets from their research . The data set obtained was from a survey containing questions about internet usage, cell and smartphone ownership and  Americans views of the role of the internet in their lives.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966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Preparing my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Data numerical but was being used to represent categorical data.</a:t>
            </a:r>
          </a:p>
          <a:p>
            <a:r>
              <a:rPr lang="en-US" sz="2400" dirty="0" smtClean="0"/>
              <a:t>Cleaning was main changing the types from numeric to factors in order to analyze 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4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3577"/>
          </a:xfrm>
        </p:spPr>
        <p:txBody>
          <a:bodyPr/>
          <a:lstStyle/>
          <a:p>
            <a:pPr algn="ctr"/>
            <a:r>
              <a:rPr lang="en-US" dirty="0" smtClean="0"/>
              <a:t>Formulation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648"/>
            <a:ext cx="10058400" cy="411344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Relationship between smartphone ownership and internet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Determine the frequency of internet usage by smart phone owners whether at work or at home.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Determine when smartphone owners started using the internet.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Determine how dependent smartphone owners are on the internet.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7837"/>
          </a:xfrm>
        </p:spPr>
        <p:txBody>
          <a:bodyPr/>
          <a:lstStyle/>
          <a:p>
            <a:r>
              <a:rPr lang="en-US" dirty="0" smtClean="0"/>
              <a:t>Plots on graph on internet usage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that uses internet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37960" y="1846052"/>
            <a:ext cx="4937760" cy="7362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Internet usage with mobile phones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344899"/>
            <a:ext cx="4572000" cy="37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2214192"/>
            <a:ext cx="4042395" cy="3843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80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35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usage and smart phone ownership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1" y="1048067"/>
            <a:ext cx="6812280" cy="5489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2904" y="563956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2912" y="5124450"/>
            <a:ext cx="2532888" cy="8795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4221" y="5640409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1143000"/>
            <a:ext cx="6766560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353305" y="1923197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8740" y="1903294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4505" y="3294796"/>
            <a:ext cx="504445" cy="153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0590" y="4836794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8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06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" y="1107230"/>
            <a:ext cx="5474335" cy="476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107229"/>
            <a:ext cx="5474335" cy="4761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04304" y="501091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10609" y="5023104"/>
            <a:ext cx="938784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Don’t know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6720" y="5010912"/>
            <a:ext cx="585216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26897" y="5010912"/>
            <a:ext cx="938784" cy="364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Refused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5650" y="1775457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1955" y="1775457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280" y="2518407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280" y="3699507"/>
            <a:ext cx="533401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1187</TotalTime>
  <Words>228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Data Mining</vt:lpstr>
      <vt:lpstr>Objective</vt:lpstr>
      <vt:lpstr>Data Source</vt:lpstr>
      <vt:lpstr>Preparing my data</vt:lpstr>
      <vt:lpstr>Formulation of questions</vt:lpstr>
      <vt:lpstr>Plots on graph on internet usage</vt:lpstr>
      <vt:lpstr>Internet usage and smart phone ownership</vt:lpstr>
      <vt:lpstr>PowerPoint Presentation</vt:lpstr>
      <vt:lpstr>PowerPoint Presentation</vt:lpstr>
      <vt:lpstr>When users started using the internet</vt:lpstr>
      <vt:lpstr>PowerPoint Presentation</vt:lpstr>
      <vt:lpstr>The Internet as a communal problem solving tool</vt:lpstr>
      <vt:lpstr>PowerPoint Presentation</vt:lpstr>
      <vt:lpstr>Questions about unpleasant experiences online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Edem Jeff Kwesi Anaglo</dc:creator>
  <cp:lastModifiedBy>Edem Jeff Kwesi Anaglo</cp:lastModifiedBy>
  <cp:revision>23</cp:revision>
  <dcterms:created xsi:type="dcterms:W3CDTF">2015-04-23T07:22:37Z</dcterms:created>
  <dcterms:modified xsi:type="dcterms:W3CDTF">2015-04-24T16:04:54Z</dcterms:modified>
</cp:coreProperties>
</file>