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2" r:id="rId6"/>
    <p:sldId id="258" r:id="rId7"/>
    <p:sldId id="257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0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0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7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3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4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9023-55DC-4BFA-BEB5-62BD81E68764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7FD1-7B9A-4DD4-8F49-E691E9AD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kmanu.wordpress.com/2014/08/05/sentiment-analysis-on-twitter-data-text-analytics-tutorial/" TargetMode="External"/><Relationship Id="rId2" Type="http://schemas.openxmlformats.org/officeDocument/2006/relationships/hyperlink" Target="http://www.rdatamining.com/examples/text-m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groups/Sentiment-package-R-2613414.S.103850806" TargetMode="External"/><Relationship Id="rId4" Type="http://schemas.openxmlformats.org/officeDocument/2006/relationships/hyperlink" Target="https://apps.twitter.com/app/8138221/key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9176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Sentiment Analysis on Vodafone tweets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3553"/>
            <a:ext cx="9144000" cy="1198562"/>
          </a:xfrm>
        </p:spPr>
        <p:txBody>
          <a:bodyPr/>
          <a:lstStyle/>
          <a:p>
            <a:r>
              <a:rPr lang="en-US" sz="3600" dirty="0" smtClean="0">
                <a:ln w="0">
                  <a:solidFill>
                    <a:srgbClr val="FFC00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Chloe Acheampong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2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Vodafone is performing fairly well in the market but could do better.</a:t>
            </a:r>
            <a:endParaRPr lang="en-US" sz="4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809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www.rdatamining.com/examples/text-mining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https://mkmanu.wordpress.com/2014/08/05/sentiment-analysis-on-twitter-data-text-analytics-tutorial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apps.twitter.com/app/8138221/keys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www.linkedin.com/groups/Sentiment-package-R-2613414.S.103850806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Sources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54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607097"/>
            <a:ext cx="1034527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2000 tweets </a:t>
            </a:r>
            <a:r>
              <a:rPr lang="en-US" sz="3200" dirty="0" smtClean="0"/>
              <a:t>about Vodafone from Twitter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3633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Raw Data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7" y="2238212"/>
            <a:ext cx="10799937" cy="43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5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4" y="1490346"/>
            <a:ext cx="8804965" cy="5220127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 cleaning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50859" y="1519149"/>
            <a:ext cx="1622738" cy="339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Digits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50859" y="2139236"/>
            <a:ext cx="1622738" cy="35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Names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0859" y="5276304"/>
            <a:ext cx="1935480" cy="470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Punctuations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650859" y="3976477"/>
            <a:ext cx="1807464" cy="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Empty lines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9650859" y="2776579"/>
            <a:ext cx="1622738" cy="339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Retweets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650859" y="3379196"/>
            <a:ext cx="1622738" cy="339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Spaces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650859" y="4649487"/>
            <a:ext cx="1807464" cy="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HTML links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endCxn id="4" idx="1"/>
          </p:cNvCxnSpPr>
          <p:nvPr/>
        </p:nvCxnSpPr>
        <p:spPr>
          <a:xfrm>
            <a:off x="9364174" y="1683391"/>
            <a:ext cx="28668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357520" y="2313891"/>
            <a:ext cx="28668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57519" y="2946063"/>
            <a:ext cx="28668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4173" y="3538120"/>
            <a:ext cx="28668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357518" y="4193335"/>
            <a:ext cx="28668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357517" y="4866367"/>
            <a:ext cx="28668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364173" y="5493972"/>
            <a:ext cx="28668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650858" y="5954930"/>
            <a:ext cx="1935480" cy="649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 Ghana context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364172" y="6172598"/>
            <a:ext cx="28668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19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8" y="1794696"/>
            <a:ext cx="10251583" cy="47606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To assess the performance of Vodafone using these tweets</a:t>
            </a:r>
            <a:endParaRPr lang="en-US" sz="4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Purpose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3237" y="4566990"/>
            <a:ext cx="1622738" cy="3390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Positive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93237" y="5187077"/>
            <a:ext cx="1622738" cy="3599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Negative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93237" y="5824420"/>
            <a:ext cx="1622738" cy="3390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Neutral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7531" y="4752450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OR</a:t>
            </a:r>
            <a:endParaRPr lang="en-US" sz="3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976025" y="4116445"/>
            <a:ext cx="1622738" cy="33908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Anger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976025" y="4736532"/>
            <a:ext cx="1622738" cy="3599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976025" y="5373875"/>
            <a:ext cx="1622738" cy="3390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76025" y="5976492"/>
            <a:ext cx="1622738" cy="3390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Sadness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121271" y="4018208"/>
            <a:ext cx="265873" cy="334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3" grpId="0" animBg="1"/>
      <p:bldP spid="14" grpId="0" animBg="1"/>
      <p:bldP spid="15" grpId="0" animBg="1"/>
      <p:bldP spid="1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</a:t>
            </a:r>
            <a:r>
              <a:rPr lang="en-US" dirty="0" smtClean="0"/>
              <a:t>Classifier</a:t>
            </a:r>
          </a:p>
          <a:p>
            <a:pPr lvl="1"/>
            <a:r>
              <a:rPr lang="en-US" dirty="0"/>
              <a:t>Independence assumption of predictors</a:t>
            </a:r>
          </a:p>
          <a:p>
            <a:pPr lvl="1"/>
            <a:r>
              <a:rPr lang="en-US" dirty="0"/>
              <a:t>Probabilities prior p(negative) * p(“word”| negative) </a:t>
            </a:r>
          </a:p>
          <a:p>
            <a:pPr lvl="1"/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Algorithm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52" y="3472107"/>
            <a:ext cx="609685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4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6958" y="297177"/>
            <a:ext cx="10515600" cy="102934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Vodafone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4" y="1261452"/>
            <a:ext cx="5267325" cy="525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13" y="1261452"/>
            <a:ext cx="5267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9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6958" y="297177"/>
            <a:ext cx="10515600" cy="102934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MTN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54" y="1199345"/>
            <a:ext cx="5267324" cy="525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661" y="1199345"/>
            <a:ext cx="5267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0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Tigo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3544"/>
            <a:ext cx="5267324" cy="5257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84" y="1413544"/>
            <a:ext cx="5267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49" y="1983396"/>
            <a:ext cx="9832193" cy="3876491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Observations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74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3162</TotalTime>
  <Words>99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Sentiment Analysis on Vodafone tweets </vt:lpstr>
      <vt:lpstr>Raw Data</vt:lpstr>
      <vt:lpstr>Data cleaning</vt:lpstr>
      <vt:lpstr>Purpose</vt:lpstr>
      <vt:lpstr>Algorithm</vt:lpstr>
      <vt:lpstr>Vodafone</vt:lpstr>
      <vt:lpstr>MTN</vt:lpstr>
      <vt:lpstr>Tigo</vt:lpstr>
      <vt:lpstr>Observations</vt:lpstr>
      <vt:lpstr>Conclusion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Vodafone tweets</dc:title>
  <dc:creator>Chloe Acheampong</dc:creator>
  <cp:lastModifiedBy>Chloe Acheampong</cp:lastModifiedBy>
  <cp:revision>46</cp:revision>
  <dcterms:created xsi:type="dcterms:W3CDTF">2015-04-08T16:28:13Z</dcterms:created>
  <dcterms:modified xsi:type="dcterms:W3CDTF">2015-04-23T17:54:04Z</dcterms:modified>
</cp:coreProperties>
</file>