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9D4415A-88BB-403F-A11A-37EB7AD165A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A6DCE8-5AE0-4394-8C27-18A49BACAD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27225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The Influence of Gender on response to </a:t>
            </a:r>
            <a:r>
              <a:rPr lang="en-US" sz="4800" dirty="0" smtClean="0"/>
              <a:t>Facebook post types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Phoebe Priscilla Amoako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— Ashesi University College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279341" cy="4267200"/>
          </a:xfrm>
        </p:spPr>
      </p:pic>
    </p:spTree>
    <p:extLst>
      <p:ext uri="{BB962C8B-B14F-4D97-AF65-F5344CB8AC3E}">
        <p14:creationId xmlns:p14="http://schemas.microsoft.com/office/powerpoint/2010/main" val="10425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Females are more active on Facebook in all three colleges</a:t>
            </a:r>
          </a:p>
          <a:p>
            <a:r>
              <a:rPr lang="en-US" dirty="0" smtClean="0"/>
              <a:t>Posts are more interactive. Videos and links often divert students to other pages and take more time</a:t>
            </a:r>
          </a:p>
          <a:p>
            <a:r>
              <a:rPr lang="en-US" dirty="0" smtClean="0"/>
              <a:t>Ashesi seems to be on the right path with post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more about post types and their relation to gender</a:t>
            </a:r>
          </a:p>
          <a:p>
            <a:r>
              <a:rPr lang="en-US" dirty="0" smtClean="0"/>
              <a:t>Be able to provide more insight into how R could be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Netvizz</a:t>
            </a:r>
            <a:r>
              <a:rPr lang="en-US" dirty="0" smtClean="0"/>
              <a:t>, a </a:t>
            </a:r>
            <a:r>
              <a:rPr lang="en-US" dirty="0" err="1" smtClean="0"/>
              <a:t>facebook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91257" y="1600200"/>
            <a:ext cx="799643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1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Exploration –Challenges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</a:p>
          <a:p>
            <a:r>
              <a:rPr lang="en-US" dirty="0" smtClean="0"/>
              <a:t>What to look for in about 500 cells in Excel!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the types of posts on </a:t>
            </a:r>
            <a:r>
              <a:rPr lang="en-US" dirty="0"/>
              <a:t>F</a:t>
            </a:r>
            <a:r>
              <a:rPr lang="en-US" dirty="0" smtClean="0"/>
              <a:t>acebook encourage a particular gender type response?</a:t>
            </a:r>
          </a:p>
          <a:p>
            <a:r>
              <a:rPr lang="en-US" dirty="0" smtClean="0"/>
              <a:t>Which post types do the audience find more engaging?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Graphs, Graphs, Graphs</a:t>
            </a:r>
          </a:p>
          <a:p>
            <a:r>
              <a:rPr lang="en-US" dirty="0" smtClean="0"/>
              <a:t>Creating of functions using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Wheaton College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229241" cy="4237831"/>
          </a:xfrm>
        </p:spPr>
      </p:pic>
    </p:spTree>
    <p:extLst>
      <p:ext uri="{BB962C8B-B14F-4D97-AF65-F5344CB8AC3E}">
        <p14:creationId xmlns:p14="http://schemas.microsoft.com/office/powerpoint/2010/main" val="20601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07" y="3048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Olin College of Engineering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12" y="2147887"/>
            <a:ext cx="5800725" cy="3400425"/>
          </a:xfrm>
        </p:spPr>
      </p:pic>
    </p:spTree>
    <p:extLst>
      <p:ext uri="{BB962C8B-B14F-4D97-AF65-F5344CB8AC3E}">
        <p14:creationId xmlns:p14="http://schemas.microsoft.com/office/powerpoint/2010/main" val="35447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</TotalTime>
  <Words>157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The Influence of Gender on response to Facebook post types</vt:lpstr>
      <vt:lpstr>Motivation</vt:lpstr>
      <vt:lpstr>Data Sources</vt:lpstr>
      <vt:lpstr>Raw Data</vt:lpstr>
      <vt:lpstr>Data Exploration –Challenges  </vt:lpstr>
      <vt:lpstr>Research Question</vt:lpstr>
      <vt:lpstr>Methods Used</vt:lpstr>
      <vt:lpstr>Results – Wheaton College</vt:lpstr>
      <vt:lpstr>Results – Olin College of Engineering</vt:lpstr>
      <vt:lpstr>Results — Ashesi University College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Post Types on Gender: A Facebook Analysis</dc:title>
  <dc:creator>Phoebe</dc:creator>
  <cp:lastModifiedBy>Phoebe</cp:lastModifiedBy>
  <cp:revision>6</cp:revision>
  <dcterms:created xsi:type="dcterms:W3CDTF">2015-04-23T10:06:31Z</dcterms:created>
  <dcterms:modified xsi:type="dcterms:W3CDTF">2015-04-24T17:04:18Z</dcterms:modified>
</cp:coreProperties>
</file>