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9" r:id="rId2"/>
    <p:sldId id="341" r:id="rId3"/>
    <p:sldId id="331" r:id="rId4"/>
    <p:sldId id="334" r:id="rId5"/>
    <p:sldId id="304" r:id="rId6"/>
    <p:sldId id="340" r:id="rId7"/>
    <p:sldId id="344" r:id="rId8"/>
    <p:sldId id="342" r:id="rId9"/>
    <p:sldId id="345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4" autoAdjust="0"/>
  </p:normalViewPr>
  <p:slideViewPr>
    <p:cSldViewPr>
      <p:cViewPr varScale="1">
        <p:scale>
          <a:sx n="85" d="100"/>
          <a:sy n="85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24/4/15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38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24/4/15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3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24/4/15</a:t>
            </a:fld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24/4/15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BY: Cecil Arthur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-457200" y="914400"/>
            <a:ext cx="10058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VECHICLE TRAVELLING DATA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1828800"/>
            <a:ext cx="5132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Retrieved from my thesis database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457200" y="1219200"/>
            <a:ext cx="7772400" cy="838200"/>
          </a:xfrm>
        </p:spPr>
        <p:txBody>
          <a:bodyPr/>
          <a:lstStyle>
            <a:extLst/>
          </a:lstStyle>
          <a:p>
            <a:pPr marL="0" indent="0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Cleaning of data was required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6870" y="-76200"/>
            <a:ext cx="778173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EXPLORATION OF DATA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1143000" y="1905000"/>
            <a:ext cx="57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Deletions </a:t>
            </a:r>
            <a:r>
              <a:rPr lang="en-US" sz="2400" dirty="0"/>
              <a:t>of ID </a:t>
            </a:r>
            <a:r>
              <a:rPr lang="en-US" sz="2400" dirty="0" smtClean="0"/>
              <a:t>column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Deletion of Traffic </a:t>
            </a:r>
            <a:r>
              <a:rPr lang="en-US" sz="2400" dirty="0"/>
              <a:t>status </a:t>
            </a:r>
            <a:r>
              <a:rPr lang="en-US" sz="2400" dirty="0" smtClean="0"/>
              <a:t>column 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Limiting Entry data to 113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227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6575" y="4419600"/>
            <a:ext cx="4480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00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ForceAtlas2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C00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152400"/>
            <a:ext cx="4876800" cy="609600"/>
          </a:xfrm>
        </p:spPr>
        <p:txBody>
          <a:bodyPr/>
          <a:lstStyle/>
          <a:p>
            <a:r>
              <a:rPr lang="en-US" sz="3200" dirty="0" smtClean="0">
                <a:solidFill>
                  <a:srgbClr val="008000"/>
                </a:solidFill>
              </a:rPr>
              <a:t> Questions Formulated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762000"/>
            <a:ext cx="70104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Which road had the slowest traffic?</a:t>
            </a:r>
          </a:p>
          <a:p>
            <a:endParaRPr lang="en-US" sz="4000" dirty="0"/>
          </a:p>
          <a:p>
            <a:r>
              <a:rPr lang="en-US" sz="4000" dirty="0" smtClean="0"/>
              <a:t>Which road did I spend the longest time? **</a:t>
            </a:r>
          </a:p>
          <a:p>
            <a:endParaRPr lang="en-US" sz="4000" dirty="0"/>
          </a:p>
          <a:p>
            <a:r>
              <a:rPr lang="en-US" sz="4000" dirty="0" smtClean="0"/>
              <a:t>Figure out any interesting patterns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8610600" cy="685800"/>
          </a:xfrm>
        </p:spPr>
        <p:txBody>
          <a:bodyPr/>
          <a:lstStyle>
            <a:extLst/>
          </a:lstStyle>
          <a:p>
            <a:r>
              <a:rPr lang="en-US" sz="5400" dirty="0" smtClean="0">
                <a:solidFill>
                  <a:srgbClr val="008000"/>
                </a:solidFill>
              </a:rPr>
              <a:t>Analysis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90600"/>
            <a:ext cx="6629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R </a:t>
            </a:r>
            <a:r>
              <a:rPr lang="en-US" sz="2800" dirty="0" smtClean="0"/>
              <a:t>(local on my mac book)</a:t>
            </a:r>
          </a:p>
          <a:p>
            <a:endParaRPr lang="en-US" sz="2800" dirty="0"/>
          </a:p>
          <a:p>
            <a:r>
              <a:rPr lang="en-US" sz="2800" dirty="0" err="1" smtClean="0">
                <a:solidFill>
                  <a:srgbClr val="3366FF"/>
                </a:solidFill>
              </a:rPr>
              <a:t>Rstudio</a:t>
            </a:r>
            <a:r>
              <a:rPr lang="en-US" sz="2800" dirty="0" smtClean="0"/>
              <a:t> (hosted by </a:t>
            </a:r>
            <a:r>
              <a:rPr lang="en-US" sz="2800" dirty="0" err="1" smtClean="0"/>
              <a:t>Kpetermeni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err="1" smtClean="0">
                <a:solidFill>
                  <a:srgbClr val="3366FF"/>
                </a:solidFill>
              </a:rPr>
              <a:t>Gephi</a:t>
            </a:r>
            <a:r>
              <a:rPr lang="en-US" sz="2800" dirty="0" smtClean="0"/>
              <a:t> (stable choice)</a:t>
            </a:r>
          </a:p>
          <a:p>
            <a:endParaRPr lang="en-US" sz="2800" dirty="0"/>
          </a:p>
          <a:p>
            <a:r>
              <a:rPr lang="en-US" sz="4000" dirty="0" smtClean="0">
                <a:solidFill>
                  <a:srgbClr val="3366FF"/>
                </a:solidFill>
              </a:rPr>
              <a:t>Excel </a:t>
            </a:r>
            <a:r>
              <a:rPr lang="en-US" sz="2800" dirty="0" smtClean="0"/>
              <a:t>for double checking 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412" y="28388"/>
            <a:ext cx="593056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Results-clusters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5" descr="Screen Shot 2015-04-24 at 12.58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6929933" cy="5791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2852201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1" name="Picture 10" descr="communities-size-distrib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610600" cy="50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152400"/>
            <a:ext cx="4876800" cy="609600"/>
          </a:xfrm>
        </p:spPr>
        <p:txBody>
          <a:bodyPr/>
          <a:lstStyle/>
          <a:p>
            <a:r>
              <a:rPr lang="en-US" sz="3200" dirty="0" smtClean="0">
                <a:solidFill>
                  <a:srgbClr val="008000"/>
                </a:solidFill>
              </a:rPr>
              <a:t> Answers to Q’s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762000"/>
            <a:ext cx="7010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Which road had the slowest traffic? </a:t>
            </a:r>
            <a:r>
              <a:rPr lang="en-US" sz="3200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Airport By-pass Road, Accra</a:t>
            </a:r>
            <a:endParaRPr lang="en-US" sz="3200" dirty="0" smtClean="0">
              <a:solidFill>
                <a:srgbClr val="FFFF00"/>
              </a:solidFill>
            </a:endParaRPr>
          </a:p>
          <a:p>
            <a:endParaRPr lang="en-US" sz="4000" dirty="0"/>
          </a:p>
          <a:p>
            <a:r>
              <a:rPr lang="en-US" sz="4000" dirty="0" smtClean="0"/>
              <a:t>Which road did I spend the longest time? ** </a:t>
            </a:r>
            <a:r>
              <a:rPr lang="en-US" sz="4000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Airport Road</a:t>
            </a:r>
            <a:endParaRPr lang="en-US" sz="4000" dirty="0" smtClean="0">
              <a:solidFill>
                <a:srgbClr val="FFFF00"/>
              </a:solidFill>
            </a:endParaRPr>
          </a:p>
          <a:p>
            <a:endParaRPr lang="en-US" sz="40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4954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Observations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expected the road with the slowest traffic to be a bigger bubble than I expected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4800" y="2133600"/>
            <a:ext cx="595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 should have deleted the DATE Column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3048000"/>
            <a:ext cx="7086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I</a:t>
            </a:r>
            <a:r>
              <a:rPr lang="en-US" sz="4000" dirty="0" smtClean="0"/>
              <a:t>nteresting pattern</a:t>
            </a:r>
            <a:endParaRPr lang="en-US" sz="4000" dirty="0"/>
          </a:p>
          <a:p>
            <a:r>
              <a:rPr lang="en-US" dirty="0"/>
              <a:t>-</a:t>
            </a:r>
            <a:r>
              <a:rPr lang="en-US" dirty="0">
                <a:solidFill>
                  <a:srgbClr val="FFFF00"/>
                </a:solidFill>
              </a:rPr>
              <a:t>Date was at the core of the beautiful chaos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-but the Cell phone model wasn’t </a:t>
            </a:r>
          </a:p>
        </p:txBody>
      </p:sp>
    </p:spTree>
    <p:extLst>
      <p:ext uri="{BB962C8B-B14F-4D97-AF65-F5344CB8AC3E}">
        <p14:creationId xmlns:p14="http://schemas.microsoft.com/office/powerpoint/2010/main" val="291846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228600"/>
            <a:ext cx="7467600" cy="381000"/>
          </a:xfrm>
        </p:spPr>
        <p:txBody>
          <a:bodyPr/>
          <a:lstStyle/>
          <a:p>
            <a:r>
              <a:rPr lang="en-US" sz="4000" dirty="0" smtClean="0"/>
              <a:t>Analysis made in Excel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" y="1524000"/>
            <a:ext cx="914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Photo Album.potx</Template>
  <TotalTime>0</TotalTime>
  <Words>175</Words>
  <Application>Microsoft Macintosh PowerPoint</Application>
  <PresentationFormat>On-screen Show (4:3)</PresentationFormat>
  <Paragraphs>51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Classic Photo Album</vt:lpstr>
      <vt:lpstr>PowerPoint Presentation</vt:lpstr>
      <vt:lpstr>EXPLORATION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2010-02-01T21:16:09Z</dcterms:created>
  <dcterms:modified xsi:type="dcterms:W3CDTF">2015-04-24T15:26:55Z</dcterms:modified>
</cp:coreProperties>
</file>