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8" r:id="rId5"/>
    <p:sldId id="267" r:id="rId6"/>
    <p:sldId id="260" r:id="rId7"/>
    <p:sldId id="261" r:id="rId8"/>
    <p:sldId id="262" r:id="rId9"/>
    <p:sldId id="274" r:id="rId10"/>
    <p:sldId id="275" r:id="rId11"/>
    <p:sldId id="276" r:id="rId12"/>
    <p:sldId id="277" r:id="rId13"/>
    <p:sldId id="278" r:id="rId14"/>
    <p:sldId id="263" r:id="rId15"/>
    <p:sldId id="273" r:id="rId16"/>
    <p:sldId id="270" r:id="rId17"/>
    <p:sldId id="279" r:id="rId18"/>
    <p:sldId id="280" r:id="rId19"/>
    <p:sldId id="26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6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173B-94ED-41C8-90FC-78D4C31956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C43C-16C9-41F5-96C9-728A65D5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07983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  <a:ea typeface="Batang" panose="02030600000101010101" pitchFamily="18" charset="-127"/>
              </a:rPr>
              <a:t>EBOLA OUTBREAK ANALYSIS &amp; FORECASTS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Franklin Gothic Heavy" panose="020B0903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10711542" cy="6054743"/>
          </a:xfrm>
        </p:spPr>
      </p:pic>
    </p:spTree>
    <p:extLst>
      <p:ext uri="{BB962C8B-B14F-4D97-AF65-F5344CB8AC3E}">
        <p14:creationId xmlns:p14="http://schemas.microsoft.com/office/powerpoint/2010/main" val="20198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1170" y="854257"/>
            <a:ext cx="7751298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FOCUSING RESEARCH QUESTION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7268" y="2866418"/>
            <a:ext cx="6625883" cy="1593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we predict the number of deaths to be caused by Ebola in Liberia for the next 365 days?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6391" y="174366"/>
            <a:ext cx="10159218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DEATHS CAUSED BY EBOLA – LIBERIA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862" y="1829715"/>
            <a:ext cx="12062138" cy="881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EbolaDiedGood$Country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=="Liberia"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libDeadTrue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EbolaDiedGood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libDeadTrue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':   2071 obs. of  8 variables: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Country 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"Liberia" "Liberia" "Liberia" "Liberia"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Localite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"National" "National" "Bong County" "Grand Cape Mount"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Category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"Deaths" "Deaths" "Deaths" "Deaths"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Value   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"10" "12" "0" "0"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Date    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"04/08/14" "04/09/14" "04/10/14" "04/10/14"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realDate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: Date, format: "2014-04-08" "2014-04-09"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Numbers 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10 12 0 0 9 1 1 12 1 0 ...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DateFactor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Factor w/ 290 levels "01/01/15","01/02/15",..: 94 95 96 96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96...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6391" y="-250070"/>
            <a:ext cx="10159218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DEATHS CAUSED BY EBOLA – LIBERIA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4241" y="1196664"/>
            <a:ext cx="12062138" cy="881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 A=aggregate(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libDeadTrue$Numbers,list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(Day=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libDeadTrue$realDate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),sum)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head(A)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Day    x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   2014-04-08   10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   2014-04-09   12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   2014-04-10   24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   2014-04-13   26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5   2014-04-16   26</a:t>
            </a:r>
          </a:p>
          <a:p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summary(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libDeadTrue$Numbers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0.0     9.0    27.0   108.2   126.0  1539.0 </a:t>
            </a:r>
          </a:p>
          <a:p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72484" y="4507251"/>
            <a:ext cx="9247032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Highest Death Toll</a:t>
            </a:r>
            <a:endParaRPr lang="en-US" sz="4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43353" y="5090110"/>
            <a:ext cx="9247032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1539 DEATHS recorded in a day!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8753" y="1250864"/>
            <a:ext cx="10072468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EXPLORING TREND IN DEATHS OVER TIME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2198" y="2866417"/>
            <a:ext cx="10185008" cy="184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TOOL USED: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Series in R</a:t>
            </a:r>
          </a:p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INTERVAL: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April 8, 2014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February 9, 2015</a:t>
            </a: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402" y="484242"/>
            <a:ext cx="12356804" cy="58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22" y="1542245"/>
            <a:ext cx="12062138" cy="25406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Holt-Winters exponential smoothing with trend and without seasonal component.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Call:</a:t>
            </a:r>
          </a:p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HoltWinters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Dts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gamma = FALSE)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Smoothing parameters: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alpha: 0.4794476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beta : 0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gamma: FALSE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Coefficients: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[,1]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 1599.433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    2.000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9122" y="0"/>
            <a:ext cx="11468100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FORECASTING – EXPONENTIAL SMOOTHING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402" y="921996"/>
            <a:ext cx="12356804" cy="588951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16391" y="-193799"/>
            <a:ext cx="10533184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EXPONENTIAL SMOOTHING – FITTED MODEL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402" y="484242"/>
            <a:ext cx="12356804" cy="58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20351" y="2345432"/>
            <a:ext cx="7751298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PREDICTION </a:t>
            </a:r>
            <a:r>
              <a:rPr lang="en-US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862" y="135476"/>
            <a:ext cx="12062138" cy="25406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F=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libDeadTrue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libDeadTrue$realDate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=="2015-02-09",]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F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Country   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Localite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Category Value     Date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realDate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DateFactor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49134 Liberia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Bomi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County   Deaths   174 02/09/15 2015-02-09     174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49135 Liberia      Bong County   Deaths   159 02/09/15 2015-02-09     159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49136 Liberia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Gbarpolu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County   Deaths    13 02/09/15 2015-02-09      13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49137 Liberia      Grand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Deaths    80 02/09/15 2015-02-09      80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49138 Liberia Grand Cape Mount   Deaths   201 02/09/15 2015-02-09     201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49139 Liberia      Grand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Gedeh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Deaths     6 02/09/15 2015-02-09       6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49140 Liberia        Grand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Kru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Deaths    27 02/09/15 2015-02-09      27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49141 Liberia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Lofa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County   Deaths   405 02/09/15 2015-02-09     405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49142 Liberia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Margibi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County   Deaths   582 02/09/15 2015-02-09     582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49143 Liberia  Maryland County   Deaths    23 02/09/15 2015-02-09      23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49145 Liberia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Nimba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County   Deaths    60 02/09/15 2015-02-09      60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49146 Liberia River Gee County   Deaths    16 02/09/15 2015-02-09      16   02/09/15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49147 Liberia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RiverCess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County   Deaths    27 02/09/15 2015-02-09      27   02/09/15</a:t>
            </a:r>
          </a:p>
          <a:p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F$Numbers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[1] 1799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100994"/>
            <a:ext cx="12351434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1799 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DEATHS recorded in Liberia on 02/09/15! </a:t>
            </a:r>
            <a:r>
              <a:rPr lang="en-US" sz="3200" b="1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</a:t>
            </a:r>
            <a:endParaRPr lang="en-US" sz="3200" b="1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34172" y="632006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7561" y="3841123"/>
            <a:ext cx="10991850" cy="165534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https://data.hdx.rwlabs.org/dataset/rowca-ebola-cases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 descr="http://www.programmableweb.com/sites/default/files/styles/article_profile_150x150/public/icon_HDX.png?itok=R61n8w6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61" y="2186208"/>
            <a:ext cx="1431290" cy="14312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937561" y="2186208"/>
            <a:ext cx="1431290" cy="143129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21251" y="2110885"/>
            <a:ext cx="8798840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HUMANITARIAN DATA EXCHANGE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10971" y="256418"/>
            <a:ext cx="5223540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SOURCE: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73236" y="2528313"/>
            <a:ext cx="9666849" cy="157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 DATA FROM HDX IS COMPLETELY MESSED UP OR I AM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0943" y="4242865"/>
            <a:ext cx="12351434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Simply Unbelievable!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72" y="2069906"/>
            <a:ext cx="12062138" cy="254069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':   58635 obs. of  5 variables: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Country : Factor w/ 6 levels 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Guinea","Liberia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",..: 1 1 1 1 1 1 1 1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Localite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Factor w/ 126 levels "(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Guekedou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Macenta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Kissidougou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",..: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50...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Category: Factor w/ 6 levels 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Cases","Confirmed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cases",..: 1 3 1 3 1 3 1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Value   : Factor w/ 2802 levels "","-"," ","0",..: 2651 2156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2651 2218...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Date    : Factor w/ 291 levels "1-Apr-14","1-Aug-14",..: 158 158 167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167...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10971" y="256418"/>
            <a:ext cx="5223540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EBOLA DATA$FRAME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8577" y="4926877"/>
            <a:ext cx="8334845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58,635 rows of data input!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" y="-261557"/>
            <a:ext cx="12077700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WEST AFRICA EBOLA MAP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139432"/>
            <a:ext cx="11715750" cy="48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5" y="1082282"/>
            <a:ext cx="11771499" cy="489941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" y="-261557"/>
            <a:ext cx="12077700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TOTAL EBOLA CASES – CONCENTRATION AREAS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6" y="522342"/>
            <a:ext cx="12393067" cy="58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480" y="2015271"/>
            <a:ext cx="12062138" cy="25406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died=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Ebola$Category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=="Deaths"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(died)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logi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[1:58635] FALSE TRUE FALSE TRUE FALSE TRUE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=Ebola[died,]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':   10157 obs. of  7 variables: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Country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"Guinea" "Guinea" "Guinea" "Guinea"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Localite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Guekedou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Macenta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Nzerekore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Kissidougou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"...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Category: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"Deaths" "Deaths" "Deaths" "Deaths"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Value 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"59" "60" "62" "66"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Date  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"03/24/14" "03/25/14" "03/26/14" "03/27/14"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realDate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Date, format: "2014-03-24" "2014-03-25"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Numbers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59 60 62 66 70 80 83 5 3 59 ...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245659" y="805582"/>
            <a:ext cx="9383151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Extracting data on deaths only</a:t>
            </a: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68284" y="-151910"/>
            <a:ext cx="6386732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TRIMMING THE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564" y="2719575"/>
            <a:ext cx="12062138" cy="25406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A=aggregate(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EbolaDied$Numbers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),list(Day=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EbolaDied$DateFactor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),sum)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':   290 obs. of  2 variables: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Day: Factor w/ 290 levels "01/01/15","01/02/15",..: 1 2 3 4 5 6 7 8 9 10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$ x  :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NA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sum(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EbolaDied$Numbers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[1] NA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68284" y="-151910"/>
            <a:ext cx="6386732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TRIMMING THE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72190"/>
            <a:ext cx="12309230" cy="930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Aggregating deaths on basis of day recorded – </a:t>
            </a:r>
            <a:r>
              <a:rPr lang="en-US" sz="28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NA problem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34172" y="6339113"/>
            <a:ext cx="1857828" cy="5297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0581" y="2234489"/>
            <a:ext cx="12062138" cy="25406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EbolaDiedGood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[!is.na(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EbolaDied$Numbers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),]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range(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EbolaDiedGood$Numbers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[1]    0 1539</a:t>
            </a:r>
          </a:p>
          <a:p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EbolaDiedGood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Country                                           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Localite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Category Value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   Guinea       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Guekedou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Macenta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Nzerekore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Kissidougou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Deaths    59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   Guinea                      (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Guekedou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Macenta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Kissidougou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Deaths    60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6   Guinea                     (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Guekedou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Macenta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Kissidougou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  Deaths    62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8   Guinea                     (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Guekedou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Macenta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Kissidougou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  Deaths    66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9   Guinea (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Guekedou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Macenta,Kissidougou,Lofa,Kankan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and Conakry)   Deaths    70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18  Guinea                                                 National   Deaths    80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68284" y="-151910"/>
            <a:ext cx="6386732" cy="165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TRIMMING THE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33642" y="1394976"/>
            <a:ext cx="6203852" cy="930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Removing NA value problem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892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Batang</vt:lpstr>
      <vt:lpstr>Arial</vt:lpstr>
      <vt:lpstr>Calibri</vt:lpstr>
      <vt:lpstr>Calibri Light</vt:lpstr>
      <vt:lpstr>Consolas</vt:lpstr>
      <vt:lpstr>Franklin Gothic Heavy</vt:lpstr>
      <vt:lpstr>Office Theme</vt:lpstr>
      <vt:lpstr>EBOLA OUTBREAK ANALYSIS &amp; FORECASTS</vt:lpstr>
      <vt:lpstr>https://data.hdx.rwlabs.org/dataset/rowca-ebola-cases </vt:lpstr>
      <vt:lpstr>'data.frame':   58635 obs. of  5 variables:  $ Country : Factor w/ 6 levels "Guinea","Liberia",..: 1 1 1 1 1 1 1 1  ...  $ Localite: Factor w/ 126 levels "( Guekedou, Macenta and Kissidougou",..: 50...  $ Category: Factor w/ 6 levels "Cases","Confirmed cases",..: 1 3 1 3 1 3 1 ...  $ Value   : Factor w/ 2802 levels "","-"," ","0",..: 2651 2156 2651 2218...  $ Date    : Factor w/ 291 levels "1-Apr-14","1-Aug-14",..: 158 158 167 167...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Lekunze Hudson</dc:creator>
  <cp:lastModifiedBy>Lekunze Hudson</cp:lastModifiedBy>
  <cp:revision>39</cp:revision>
  <dcterms:created xsi:type="dcterms:W3CDTF">2015-04-10T10:31:41Z</dcterms:created>
  <dcterms:modified xsi:type="dcterms:W3CDTF">2015-04-24T16:46:26Z</dcterms:modified>
</cp:coreProperties>
</file>