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71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mir\Copy\School\Data%20Mining\project\modified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mir\Copy\School\Data%20Mining\project\modified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mir\Copy\School\Data%20Mining\project\modified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mir\Copy\School\Data%20Mining\project\modified\data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mir\Copy\School\Data%20Mining\project\modified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mir\Copy\School\Data%20Mining\project\modified\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mir\Copy\School\Data%20Mining\project\modified\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mir\Copy\School\Data%20Mining\project\modified\excel_predic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Sheet1!$I$1</c:f>
              <c:strCache>
                <c:ptCount val="1"/>
                <c:pt idx="0">
                  <c:v>death 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Sheet1!$B$2:$B$117</c:f>
              <c:strCache>
                <c:ptCount val="114"/>
                <c:pt idx="0">
                  <c:v>China</c:v>
                </c:pt>
                <c:pt idx="1">
                  <c:v>India</c:v>
                </c:pt>
                <c:pt idx="2">
                  <c:v>United States</c:v>
                </c:pt>
                <c:pt idx="3">
                  <c:v>Indonesia</c:v>
                </c:pt>
                <c:pt idx="4">
                  <c:v>Brazil</c:v>
                </c:pt>
                <c:pt idx="5">
                  <c:v>Pakistan</c:v>
                </c:pt>
                <c:pt idx="6">
                  <c:v>Bangladesh</c:v>
                </c:pt>
                <c:pt idx="7">
                  <c:v>Russia</c:v>
                </c:pt>
                <c:pt idx="8">
                  <c:v>Japan</c:v>
                </c:pt>
                <c:pt idx="9">
                  <c:v>Mexico</c:v>
                </c:pt>
                <c:pt idx="10">
                  <c:v>Philippines</c:v>
                </c:pt>
                <c:pt idx="11">
                  <c:v>Ethiopia</c:v>
                </c:pt>
                <c:pt idx="12">
                  <c:v>Vietnam</c:v>
                </c:pt>
                <c:pt idx="13">
                  <c:v>Egypt</c:v>
                </c:pt>
                <c:pt idx="14">
                  <c:v>Turkey</c:v>
                </c:pt>
                <c:pt idx="15">
                  <c:v> Democratic Republic of the Congo</c:v>
                </c:pt>
                <c:pt idx="16">
                  <c:v>Thailand</c:v>
                </c:pt>
                <c:pt idx="17">
                  <c:v>France</c:v>
                </c:pt>
                <c:pt idx="18">
                  <c:v>United Kingdom</c:v>
                </c:pt>
                <c:pt idx="19">
                  <c:v>Italy</c:v>
                </c:pt>
                <c:pt idx="20">
                  <c:v>South Africa</c:v>
                </c:pt>
                <c:pt idx="21">
                  <c:v>South Korea</c:v>
                </c:pt>
                <c:pt idx="22">
                  <c:v>Colombia</c:v>
                </c:pt>
                <c:pt idx="23">
                  <c:v>Spain</c:v>
                </c:pt>
                <c:pt idx="24">
                  <c:v>Ukraine</c:v>
                </c:pt>
                <c:pt idx="25">
                  <c:v>Kenya</c:v>
                </c:pt>
                <c:pt idx="26">
                  <c:v>Argentina</c:v>
                </c:pt>
                <c:pt idx="27">
                  <c:v>Algeria</c:v>
                </c:pt>
                <c:pt idx="28">
                  <c:v>Poland</c:v>
                </c:pt>
                <c:pt idx="29">
                  <c:v>Sudan</c:v>
                </c:pt>
                <c:pt idx="30">
                  <c:v>Uganda</c:v>
                </c:pt>
                <c:pt idx="31">
                  <c:v>Canada</c:v>
                </c:pt>
                <c:pt idx="32">
                  <c:v>Morocco</c:v>
                </c:pt>
                <c:pt idx="33">
                  <c:v>Venezuela</c:v>
                </c:pt>
                <c:pt idx="34">
                  <c:v>Peru</c:v>
                </c:pt>
                <c:pt idx="35">
                  <c:v>Uzbekistan</c:v>
                </c:pt>
                <c:pt idx="36">
                  <c:v>Saudi Arabia</c:v>
                </c:pt>
                <c:pt idx="37">
                  <c:v>Nepal</c:v>
                </c:pt>
                <c:pt idx="38">
                  <c:v>Ghana</c:v>
                </c:pt>
                <c:pt idx="39">
                  <c:v>Mozambique</c:v>
                </c:pt>
                <c:pt idx="40">
                  <c:v>Australia</c:v>
                </c:pt>
                <c:pt idx="41">
                  <c:v>Madagascar</c:v>
                </c:pt>
                <c:pt idx="42">
                  <c:v>Syria</c:v>
                </c:pt>
                <c:pt idx="43">
                  <c:v>Angola</c:v>
                </c:pt>
                <c:pt idx="44">
                  <c:v>Sri Lanka</c:v>
                </c:pt>
                <c:pt idx="45">
                  <c:v>Cote d'Ivoire</c:v>
                </c:pt>
                <c:pt idx="46">
                  <c:v>Romania</c:v>
                </c:pt>
                <c:pt idx="47">
                  <c:v>Chile</c:v>
                </c:pt>
                <c:pt idx="48">
                  <c:v>Netherlands</c:v>
                </c:pt>
                <c:pt idx="49">
                  <c:v>Malawi</c:v>
                </c:pt>
                <c:pt idx="50">
                  <c:v>Ecuador</c:v>
                </c:pt>
                <c:pt idx="51">
                  <c:v>Guatemala</c:v>
                </c:pt>
                <c:pt idx="52">
                  <c:v>Zambia</c:v>
                </c:pt>
                <c:pt idx="53">
                  <c:v>Senegal</c:v>
                </c:pt>
                <c:pt idx="54">
                  <c:v>Chad</c:v>
                </c:pt>
                <c:pt idx="55">
                  <c:v>Rwanda</c:v>
                </c:pt>
                <c:pt idx="56">
                  <c:v>Guinea</c:v>
                </c:pt>
                <c:pt idx="57">
                  <c:v>Greece</c:v>
                </c:pt>
                <c:pt idx="58">
                  <c:v>Tunisia</c:v>
                </c:pt>
                <c:pt idx="59">
                  <c:v>Bolivia</c:v>
                </c:pt>
                <c:pt idx="60">
                  <c:v>Czech Republic</c:v>
                </c:pt>
                <c:pt idx="61">
                  <c:v>Portugal</c:v>
                </c:pt>
                <c:pt idx="62">
                  <c:v>Dominican Republic</c:v>
                </c:pt>
                <c:pt idx="63">
                  <c:v>Hungary</c:v>
                </c:pt>
                <c:pt idx="64">
                  <c:v>Sweden</c:v>
                </c:pt>
                <c:pt idx="65">
                  <c:v>Belarus</c:v>
                </c:pt>
                <c:pt idx="66">
                  <c:v>Azerbaijan</c:v>
                </c:pt>
                <c:pt idx="67">
                  <c:v>Austria</c:v>
                </c:pt>
                <c:pt idx="68">
                  <c:v>Tajikistan</c:v>
                </c:pt>
                <c:pt idx="69">
                  <c:v>Honduras</c:v>
                </c:pt>
                <c:pt idx="70">
                  <c:v>Israel</c:v>
                </c:pt>
                <c:pt idx="71">
                  <c:v>Papua New Guinea</c:v>
                </c:pt>
                <c:pt idx="72">
                  <c:v>Bulgaria</c:v>
                </c:pt>
                <c:pt idx="73">
                  <c:v>Hong Kong </c:v>
                </c:pt>
                <c:pt idx="74">
                  <c:v>Jordan</c:v>
                </c:pt>
                <c:pt idx="75">
                  <c:v>El Salvador</c:v>
                </c:pt>
                <c:pt idx="76">
                  <c:v>Sierra Leone</c:v>
                </c:pt>
                <c:pt idx="77">
                  <c:v>Denmark</c:v>
                </c:pt>
                <c:pt idx="78">
                  <c:v>Finland</c:v>
                </c:pt>
                <c:pt idx="79">
                  <c:v>Slovakia</c:v>
                </c:pt>
                <c:pt idx="80">
                  <c:v>Singapore</c:v>
                </c:pt>
                <c:pt idx="81">
                  <c:v>Norway</c:v>
                </c:pt>
                <c:pt idx="82">
                  <c:v>Costa Rica</c:v>
                </c:pt>
                <c:pt idx="83">
                  <c:v>Central African Republic</c:v>
                </c:pt>
                <c:pt idx="84">
                  <c:v>Ireland</c:v>
                </c:pt>
                <c:pt idx="85">
                  <c:v>Georgia</c:v>
                </c:pt>
                <c:pt idx="86">
                  <c:v>Republic of the Congo</c:v>
                </c:pt>
                <c:pt idx="87">
                  <c:v>Liberia</c:v>
                </c:pt>
                <c:pt idx="88">
                  <c:v>Croatia</c:v>
                </c:pt>
                <c:pt idx="89">
                  <c:v>Panama</c:v>
                </c:pt>
                <c:pt idx="90">
                  <c:v>Moldova</c:v>
                </c:pt>
                <c:pt idx="91">
                  <c:v>Uruguay</c:v>
                </c:pt>
                <c:pt idx="92">
                  <c:v>Kuwait</c:v>
                </c:pt>
                <c:pt idx="93">
                  <c:v>Armenia</c:v>
                </c:pt>
                <c:pt idx="94">
                  <c:v>Lithuania</c:v>
                </c:pt>
                <c:pt idx="95">
                  <c:v>Mongolia</c:v>
                </c:pt>
                <c:pt idx="96">
                  <c:v>Albania</c:v>
                </c:pt>
                <c:pt idx="97">
                  <c:v>Namibia</c:v>
                </c:pt>
                <c:pt idx="98">
                  <c:v>Lesotho</c:v>
                </c:pt>
                <c:pt idx="99">
                  <c:v>Botswana</c:v>
                </c:pt>
                <c:pt idx="100">
                  <c:v>Latvia</c:v>
                </c:pt>
                <c:pt idx="101">
                  <c:v>The Gambia</c:v>
                </c:pt>
                <c:pt idx="102">
                  <c:v>Guinea-Bissau</c:v>
                </c:pt>
                <c:pt idx="103">
                  <c:v>Gabon</c:v>
                </c:pt>
                <c:pt idx="104">
                  <c:v>Trinidad and Tobago</c:v>
                </c:pt>
                <c:pt idx="105">
                  <c:v>Bahrain</c:v>
                </c:pt>
                <c:pt idx="106">
                  <c:v>Mauritius</c:v>
                </c:pt>
                <c:pt idx="107">
                  <c:v>Swaziland</c:v>
                </c:pt>
                <c:pt idx="108">
                  <c:v>Guyana</c:v>
                </c:pt>
                <c:pt idx="109">
                  <c:v>Bhutan</c:v>
                </c:pt>
                <c:pt idx="110">
                  <c:v>Comoros</c:v>
                </c:pt>
                <c:pt idx="111">
                  <c:v>Saint Vincent and the Grenadines</c:v>
                </c:pt>
                <c:pt idx="112">
                  <c:v>Seychelles</c:v>
                </c:pt>
                <c:pt idx="113">
                  <c:v>Dominica</c:v>
                </c:pt>
              </c:strCache>
            </c:strRef>
          </c:cat>
          <c:val>
            <c:numRef>
              <c:f>Sheet1!$I$2:$I$117</c:f>
              <c:numCache>
                <c:formatCode>General</c:formatCode>
                <c:ptCount val="116"/>
                <c:pt idx="0">
                  <c:v>7.44</c:v>
                </c:pt>
                <c:pt idx="1">
                  <c:v>7.35</c:v>
                </c:pt>
                <c:pt idx="2">
                  <c:v>8.15</c:v>
                </c:pt>
                <c:pt idx="3">
                  <c:v>6.34</c:v>
                </c:pt>
                <c:pt idx="4">
                  <c:v>6.54</c:v>
                </c:pt>
                <c:pt idx="5">
                  <c:v>6.58</c:v>
                </c:pt>
                <c:pt idx="6">
                  <c:v>5.64</c:v>
                </c:pt>
                <c:pt idx="7">
                  <c:v>13.83</c:v>
                </c:pt>
                <c:pt idx="8">
                  <c:v>9.3800000000000008</c:v>
                </c:pt>
                <c:pt idx="9">
                  <c:v>5.24</c:v>
                </c:pt>
                <c:pt idx="10">
                  <c:v>4.92</c:v>
                </c:pt>
                <c:pt idx="11">
                  <c:v>8.52</c:v>
                </c:pt>
                <c:pt idx="12">
                  <c:v>5.93</c:v>
                </c:pt>
                <c:pt idx="13">
                  <c:v>4.7699999999999996</c:v>
                </c:pt>
                <c:pt idx="14">
                  <c:v>6.12</c:v>
                </c:pt>
                <c:pt idx="15">
                  <c:v>10.3</c:v>
                </c:pt>
                <c:pt idx="16">
                  <c:v>7.72</c:v>
                </c:pt>
                <c:pt idx="17">
                  <c:v>9.06</c:v>
                </c:pt>
                <c:pt idx="18">
                  <c:v>9.34</c:v>
                </c:pt>
                <c:pt idx="19">
                  <c:v>10.1</c:v>
                </c:pt>
                <c:pt idx="20">
                  <c:v>17.489999999999998</c:v>
                </c:pt>
                <c:pt idx="21">
                  <c:v>6.63</c:v>
                </c:pt>
                <c:pt idx="22">
                  <c:v>5.36</c:v>
                </c:pt>
                <c:pt idx="23">
                  <c:v>9</c:v>
                </c:pt>
                <c:pt idx="24">
                  <c:v>15.72</c:v>
                </c:pt>
                <c:pt idx="25">
                  <c:v>7</c:v>
                </c:pt>
                <c:pt idx="26">
                  <c:v>7.34</c:v>
                </c:pt>
                <c:pt idx="27">
                  <c:v>4.3099999999999996</c:v>
                </c:pt>
                <c:pt idx="28">
                  <c:v>10.37</c:v>
                </c:pt>
                <c:pt idx="29">
                  <c:v>7.87</c:v>
                </c:pt>
                <c:pt idx="30">
                  <c:v>10.97</c:v>
                </c:pt>
                <c:pt idx="31">
                  <c:v>8.31</c:v>
                </c:pt>
                <c:pt idx="32">
                  <c:v>4.79</c:v>
                </c:pt>
                <c:pt idx="33">
                  <c:v>5.27</c:v>
                </c:pt>
                <c:pt idx="34">
                  <c:v>5.99</c:v>
                </c:pt>
                <c:pt idx="35">
                  <c:v>5.29</c:v>
                </c:pt>
                <c:pt idx="36">
                  <c:v>3.32</c:v>
                </c:pt>
                <c:pt idx="37">
                  <c:v>6.62</c:v>
                </c:pt>
                <c:pt idx="38">
                  <c:v>7.37</c:v>
                </c:pt>
                <c:pt idx="39">
                  <c:v>12.34</c:v>
                </c:pt>
                <c:pt idx="40">
                  <c:v>7.07</c:v>
                </c:pt>
                <c:pt idx="41">
                  <c:v>6.95</c:v>
                </c:pt>
                <c:pt idx="42">
                  <c:v>6.51</c:v>
                </c:pt>
                <c:pt idx="43">
                  <c:v>11.67</c:v>
                </c:pt>
                <c:pt idx="44">
                  <c:v>6.06</c:v>
                </c:pt>
                <c:pt idx="45">
                  <c:v>9.67</c:v>
                </c:pt>
                <c:pt idx="46">
                  <c:v>11.88</c:v>
                </c:pt>
                <c:pt idx="47">
                  <c:v>5.93</c:v>
                </c:pt>
                <c:pt idx="48">
                  <c:v>8.57</c:v>
                </c:pt>
                <c:pt idx="49">
                  <c:v>8.74</c:v>
                </c:pt>
                <c:pt idx="50">
                  <c:v>5.04</c:v>
                </c:pt>
                <c:pt idx="51">
                  <c:v>4.82</c:v>
                </c:pt>
                <c:pt idx="52">
                  <c:v>12.92</c:v>
                </c:pt>
                <c:pt idx="53">
                  <c:v>8.65</c:v>
                </c:pt>
                <c:pt idx="54">
                  <c:v>14.56</c:v>
                </c:pt>
                <c:pt idx="55">
                  <c:v>9.18</c:v>
                </c:pt>
                <c:pt idx="56">
                  <c:v>9.69</c:v>
                </c:pt>
                <c:pt idx="57">
                  <c:v>11</c:v>
                </c:pt>
                <c:pt idx="58">
                  <c:v>5.94</c:v>
                </c:pt>
                <c:pt idx="59">
                  <c:v>6.59</c:v>
                </c:pt>
                <c:pt idx="60">
                  <c:v>10.29</c:v>
                </c:pt>
                <c:pt idx="61">
                  <c:v>10.97</c:v>
                </c:pt>
                <c:pt idx="62">
                  <c:v>4.5</c:v>
                </c:pt>
                <c:pt idx="63">
                  <c:v>12.72</c:v>
                </c:pt>
                <c:pt idx="64">
                  <c:v>9.4499999999999993</c:v>
                </c:pt>
                <c:pt idx="65">
                  <c:v>13.51</c:v>
                </c:pt>
                <c:pt idx="66">
                  <c:v>7.09</c:v>
                </c:pt>
                <c:pt idx="67">
                  <c:v>10.38</c:v>
                </c:pt>
                <c:pt idx="68">
                  <c:v>6.28</c:v>
                </c:pt>
                <c:pt idx="69">
                  <c:v>5.13</c:v>
                </c:pt>
                <c:pt idx="70">
                  <c:v>5.54</c:v>
                </c:pt>
                <c:pt idx="71">
                  <c:v>6.53</c:v>
                </c:pt>
                <c:pt idx="72">
                  <c:v>14.3</c:v>
                </c:pt>
                <c:pt idx="73">
                  <c:v>6.93</c:v>
                </c:pt>
                <c:pt idx="74">
                  <c:v>3.8</c:v>
                </c:pt>
                <c:pt idx="75">
                  <c:v>5.67</c:v>
                </c:pt>
                <c:pt idx="76">
                  <c:v>11.03</c:v>
                </c:pt>
                <c:pt idx="77">
                  <c:v>10.23</c:v>
                </c:pt>
                <c:pt idx="78">
                  <c:v>10.51</c:v>
                </c:pt>
                <c:pt idx="79">
                  <c:v>9.6999999999999993</c:v>
                </c:pt>
                <c:pt idx="80">
                  <c:v>3.42</c:v>
                </c:pt>
                <c:pt idx="81">
                  <c:v>8.19</c:v>
                </c:pt>
                <c:pt idx="82">
                  <c:v>4.49</c:v>
                </c:pt>
                <c:pt idx="83">
                  <c:v>14.11</c:v>
                </c:pt>
                <c:pt idx="84">
                  <c:v>6.45</c:v>
                </c:pt>
                <c:pt idx="85">
                  <c:v>10.77</c:v>
                </c:pt>
                <c:pt idx="86">
                  <c:v>10.17</c:v>
                </c:pt>
                <c:pt idx="87">
                  <c:v>9.9</c:v>
                </c:pt>
                <c:pt idx="88">
                  <c:v>12.13</c:v>
                </c:pt>
                <c:pt idx="89">
                  <c:v>4.7699999999999996</c:v>
                </c:pt>
                <c:pt idx="90">
                  <c:v>12.6</c:v>
                </c:pt>
                <c:pt idx="91">
                  <c:v>9.48</c:v>
                </c:pt>
                <c:pt idx="92">
                  <c:v>2.16</c:v>
                </c:pt>
                <c:pt idx="93">
                  <c:v>9.3000000000000007</c:v>
                </c:pt>
                <c:pt idx="94">
                  <c:v>11.55</c:v>
                </c:pt>
                <c:pt idx="95">
                  <c:v>6.38</c:v>
                </c:pt>
                <c:pt idx="96">
                  <c:v>6.47</c:v>
                </c:pt>
                <c:pt idx="97">
                  <c:v>13.6</c:v>
                </c:pt>
                <c:pt idx="98">
                  <c:v>14.91</c:v>
                </c:pt>
                <c:pt idx="99">
                  <c:v>13.32</c:v>
                </c:pt>
                <c:pt idx="100">
                  <c:v>13.6</c:v>
                </c:pt>
                <c:pt idx="101">
                  <c:v>7.26</c:v>
                </c:pt>
                <c:pt idx="102">
                  <c:v>14.54</c:v>
                </c:pt>
                <c:pt idx="103">
                  <c:v>13.13</c:v>
                </c:pt>
                <c:pt idx="104">
                  <c:v>8.48</c:v>
                </c:pt>
                <c:pt idx="105">
                  <c:v>2.67</c:v>
                </c:pt>
                <c:pt idx="106">
                  <c:v>6.85</c:v>
                </c:pt>
                <c:pt idx="107">
                  <c:v>13.75</c:v>
                </c:pt>
                <c:pt idx="108">
                  <c:v>7.3</c:v>
                </c:pt>
                <c:pt idx="109">
                  <c:v>6.78</c:v>
                </c:pt>
                <c:pt idx="110">
                  <c:v>7.76</c:v>
                </c:pt>
                <c:pt idx="111">
                  <c:v>7.12</c:v>
                </c:pt>
                <c:pt idx="112">
                  <c:v>6.9</c:v>
                </c:pt>
                <c:pt idx="113">
                  <c:v>7.94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14603792"/>
        <c:axId val="414602616"/>
      </c:barChart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Population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Sheet1!$B$2:$B$117</c:f>
              <c:strCache>
                <c:ptCount val="114"/>
                <c:pt idx="0">
                  <c:v>China</c:v>
                </c:pt>
                <c:pt idx="1">
                  <c:v>India</c:v>
                </c:pt>
                <c:pt idx="2">
                  <c:v>United States</c:v>
                </c:pt>
                <c:pt idx="3">
                  <c:v>Indonesia</c:v>
                </c:pt>
                <c:pt idx="4">
                  <c:v>Brazil</c:v>
                </c:pt>
                <c:pt idx="5">
                  <c:v>Pakistan</c:v>
                </c:pt>
                <c:pt idx="6">
                  <c:v>Bangladesh</c:v>
                </c:pt>
                <c:pt idx="7">
                  <c:v>Russia</c:v>
                </c:pt>
                <c:pt idx="8">
                  <c:v>Japan</c:v>
                </c:pt>
                <c:pt idx="9">
                  <c:v>Mexico</c:v>
                </c:pt>
                <c:pt idx="10">
                  <c:v>Philippines</c:v>
                </c:pt>
                <c:pt idx="11">
                  <c:v>Ethiopia</c:v>
                </c:pt>
                <c:pt idx="12">
                  <c:v>Vietnam</c:v>
                </c:pt>
                <c:pt idx="13">
                  <c:v>Egypt</c:v>
                </c:pt>
                <c:pt idx="14">
                  <c:v>Turkey</c:v>
                </c:pt>
                <c:pt idx="15">
                  <c:v> Democratic Republic of the Congo</c:v>
                </c:pt>
                <c:pt idx="16">
                  <c:v>Thailand</c:v>
                </c:pt>
                <c:pt idx="17">
                  <c:v>France</c:v>
                </c:pt>
                <c:pt idx="18">
                  <c:v>United Kingdom</c:v>
                </c:pt>
                <c:pt idx="19">
                  <c:v>Italy</c:v>
                </c:pt>
                <c:pt idx="20">
                  <c:v>South Africa</c:v>
                </c:pt>
                <c:pt idx="21">
                  <c:v>South Korea</c:v>
                </c:pt>
                <c:pt idx="22">
                  <c:v>Colombia</c:v>
                </c:pt>
                <c:pt idx="23">
                  <c:v>Spain</c:v>
                </c:pt>
                <c:pt idx="24">
                  <c:v>Ukraine</c:v>
                </c:pt>
                <c:pt idx="25">
                  <c:v>Kenya</c:v>
                </c:pt>
                <c:pt idx="26">
                  <c:v>Argentina</c:v>
                </c:pt>
                <c:pt idx="27">
                  <c:v>Algeria</c:v>
                </c:pt>
                <c:pt idx="28">
                  <c:v>Poland</c:v>
                </c:pt>
                <c:pt idx="29">
                  <c:v>Sudan</c:v>
                </c:pt>
                <c:pt idx="30">
                  <c:v>Uganda</c:v>
                </c:pt>
                <c:pt idx="31">
                  <c:v>Canada</c:v>
                </c:pt>
                <c:pt idx="32">
                  <c:v>Morocco</c:v>
                </c:pt>
                <c:pt idx="33">
                  <c:v>Venezuela</c:v>
                </c:pt>
                <c:pt idx="34">
                  <c:v>Peru</c:v>
                </c:pt>
                <c:pt idx="35">
                  <c:v>Uzbekistan</c:v>
                </c:pt>
                <c:pt idx="36">
                  <c:v>Saudi Arabia</c:v>
                </c:pt>
                <c:pt idx="37">
                  <c:v>Nepal</c:v>
                </c:pt>
                <c:pt idx="38">
                  <c:v>Ghana</c:v>
                </c:pt>
                <c:pt idx="39">
                  <c:v>Mozambique</c:v>
                </c:pt>
                <c:pt idx="40">
                  <c:v>Australia</c:v>
                </c:pt>
                <c:pt idx="41">
                  <c:v>Madagascar</c:v>
                </c:pt>
                <c:pt idx="42">
                  <c:v>Syria</c:v>
                </c:pt>
                <c:pt idx="43">
                  <c:v>Angola</c:v>
                </c:pt>
                <c:pt idx="44">
                  <c:v>Sri Lanka</c:v>
                </c:pt>
                <c:pt idx="45">
                  <c:v>Cote d'Ivoire</c:v>
                </c:pt>
                <c:pt idx="46">
                  <c:v>Romania</c:v>
                </c:pt>
                <c:pt idx="47">
                  <c:v>Chile</c:v>
                </c:pt>
                <c:pt idx="48">
                  <c:v>Netherlands</c:v>
                </c:pt>
                <c:pt idx="49">
                  <c:v>Malawi</c:v>
                </c:pt>
                <c:pt idx="50">
                  <c:v>Ecuador</c:v>
                </c:pt>
                <c:pt idx="51">
                  <c:v>Guatemala</c:v>
                </c:pt>
                <c:pt idx="52">
                  <c:v>Zambia</c:v>
                </c:pt>
                <c:pt idx="53">
                  <c:v>Senegal</c:v>
                </c:pt>
                <c:pt idx="54">
                  <c:v>Chad</c:v>
                </c:pt>
                <c:pt idx="55">
                  <c:v>Rwanda</c:v>
                </c:pt>
                <c:pt idx="56">
                  <c:v>Guinea</c:v>
                </c:pt>
                <c:pt idx="57">
                  <c:v>Greece</c:v>
                </c:pt>
                <c:pt idx="58">
                  <c:v>Tunisia</c:v>
                </c:pt>
                <c:pt idx="59">
                  <c:v>Bolivia</c:v>
                </c:pt>
                <c:pt idx="60">
                  <c:v>Czech Republic</c:v>
                </c:pt>
                <c:pt idx="61">
                  <c:v>Portugal</c:v>
                </c:pt>
                <c:pt idx="62">
                  <c:v>Dominican Republic</c:v>
                </c:pt>
                <c:pt idx="63">
                  <c:v>Hungary</c:v>
                </c:pt>
                <c:pt idx="64">
                  <c:v>Sweden</c:v>
                </c:pt>
                <c:pt idx="65">
                  <c:v>Belarus</c:v>
                </c:pt>
                <c:pt idx="66">
                  <c:v>Azerbaijan</c:v>
                </c:pt>
                <c:pt idx="67">
                  <c:v>Austria</c:v>
                </c:pt>
                <c:pt idx="68">
                  <c:v>Tajikistan</c:v>
                </c:pt>
                <c:pt idx="69">
                  <c:v>Honduras</c:v>
                </c:pt>
                <c:pt idx="70">
                  <c:v>Israel</c:v>
                </c:pt>
                <c:pt idx="71">
                  <c:v>Papua New Guinea</c:v>
                </c:pt>
                <c:pt idx="72">
                  <c:v>Bulgaria</c:v>
                </c:pt>
                <c:pt idx="73">
                  <c:v>Hong Kong </c:v>
                </c:pt>
                <c:pt idx="74">
                  <c:v>Jordan</c:v>
                </c:pt>
                <c:pt idx="75">
                  <c:v>El Salvador</c:v>
                </c:pt>
                <c:pt idx="76">
                  <c:v>Sierra Leone</c:v>
                </c:pt>
                <c:pt idx="77">
                  <c:v>Denmark</c:v>
                </c:pt>
                <c:pt idx="78">
                  <c:v>Finland</c:v>
                </c:pt>
                <c:pt idx="79">
                  <c:v>Slovakia</c:v>
                </c:pt>
                <c:pt idx="80">
                  <c:v>Singapore</c:v>
                </c:pt>
                <c:pt idx="81">
                  <c:v>Norway</c:v>
                </c:pt>
                <c:pt idx="82">
                  <c:v>Costa Rica</c:v>
                </c:pt>
                <c:pt idx="83">
                  <c:v>Central African Republic</c:v>
                </c:pt>
                <c:pt idx="84">
                  <c:v>Ireland</c:v>
                </c:pt>
                <c:pt idx="85">
                  <c:v>Georgia</c:v>
                </c:pt>
                <c:pt idx="86">
                  <c:v>Republic of the Congo</c:v>
                </c:pt>
                <c:pt idx="87">
                  <c:v>Liberia</c:v>
                </c:pt>
                <c:pt idx="88">
                  <c:v>Croatia</c:v>
                </c:pt>
                <c:pt idx="89">
                  <c:v>Panama</c:v>
                </c:pt>
                <c:pt idx="90">
                  <c:v>Moldova</c:v>
                </c:pt>
                <c:pt idx="91">
                  <c:v>Uruguay</c:v>
                </c:pt>
                <c:pt idx="92">
                  <c:v>Kuwait</c:v>
                </c:pt>
                <c:pt idx="93">
                  <c:v>Armenia</c:v>
                </c:pt>
                <c:pt idx="94">
                  <c:v>Lithuania</c:v>
                </c:pt>
                <c:pt idx="95">
                  <c:v>Mongolia</c:v>
                </c:pt>
                <c:pt idx="96">
                  <c:v>Albania</c:v>
                </c:pt>
                <c:pt idx="97">
                  <c:v>Namibia</c:v>
                </c:pt>
                <c:pt idx="98">
                  <c:v>Lesotho</c:v>
                </c:pt>
                <c:pt idx="99">
                  <c:v>Botswana</c:v>
                </c:pt>
                <c:pt idx="100">
                  <c:v>Latvia</c:v>
                </c:pt>
                <c:pt idx="101">
                  <c:v>The Gambia</c:v>
                </c:pt>
                <c:pt idx="102">
                  <c:v>Guinea-Bissau</c:v>
                </c:pt>
                <c:pt idx="103">
                  <c:v>Gabon</c:v>
                </c:pt>
                <c:pt idx="104">
                  <c:v>Trinidad and Tobago</c:v>
                </c:pt>
                <c:pt idx="105">
                  <c:v>Bahrain</c:v>
                </c:pt>
                <c:pt idx="106">
                  <c:v>Mauritius</c:v>
                </c:pt>
                <c:pt idx="107">
                  <c:v>Swaziland</c:v>
                </c:pt>
                <c:pt idx="108">
                  <c:v>Guyana</c:v>
                </c:pt>
                <c:pt idx="109">
                  <c:v>Bhutan</c:v>
                </c:pt>
                <c:pt idx="110">
                  <c:v>Comoros</c:v>
                </c:pt>
                <c:pt idx="111">
                  <c:v>Saint Vincent and the Grenadines</c:v>
                </c:pt>
                <c:pt idx="112">
                  <c:v>Seychelles</c:v>
                </c:pt>
                <c:pt idx="113">
                  <c:v>Dominica</c:v>
                </c:pt>
              </c:strCache>
            </c:strRef>
          </c:cat>
          <c:val>
            <c:numRef>
              <c:f>Sheet1!$D$2:$D$117</c:f>
              <c:numCache>
                <c:formatCode>0.00</c:formatCode>
                <c:ptCount val="116"/>
                <c:pt idx="0">
                  <c:v>13.5738</c:v>
                </c:pt>
                <c:pt idx="1">
                  <c:v>12.5214</c:v>
                </c:pt>
                <c:pt idx="2">
                  <c:v>3.1612900000000002</c:v>
                </c:pt>
                <c:pt idx="3">
                  <c:v>2.4986600000000001</c:v>
                </c:pt>
                <c:pt idx="4">
                  <c:v>2.0036200000000002</c:v>
                </c:pt>
                <c:pt idx="5">
                  <c:v>1.8214300000000001</c:v>
                </c:pt>
                <c:pt idx="6">
                  <c:v>1.56595</c:v>
                </c:pt>
                <c:pt idx="7">
                  <c:v>1.4350000000000001</c:v>
                </c:pt>
                <c:pt idx="8">
                  <c:v>1.27339</c:v>
                </c:pt>
                <c:pt idx="9">
                  <c:v>1.22332</c:v>
                </c:pt>
                <c:pt idx="10">
                  <c:v>0.98394000000000004</c:v>
                </c:pt>
                <c:pt idx="11">
                  <c:v>0.94101000000000001</c:v>
                </c:pt>
                <c:pt idx="12">
                  <c:v>0.89709000000000005</c:v>
                </c:pt>
                <c:pt idx="13">
                  <c:v>0.82055999999999996</c:v>
                </c:pt>
                <c:pt idx="14">
                  <c:v>0.74933000000000005</c:v>
                </c:pt>
                <c:pt idx="15">
                  <c:v>0.67513999999999996</c:v>
                </c:pt>
                <c:pt idx="16">
                  <c:v>0.67010999999999998</c:v>
                </c:pt>
                <c:pt idx="17">
                  <c:v>0.66027999999999998</c:v>
                </c:pt>
                <c:pt idx="18">
                  <c:v>0.64097000000000004</c:v>
                </c:pt>
                <c:pt idx="19">
                  <c:v>0.59831000000000001</c:v>
                </c:pt>
                <c:pt idx="20">
                  <c:v>0.52981999999999996</c:v>
                </c:pt>
                <c:pt idx="21">
                  <c:v>0.50219999999999998</c:v>
                </c:pt>
                <c:pt idx="22">
                  <c:v>0.48320999999999997</c:v>
                </c:pt>
                <c:pt idx="23">
                  <c:v>0.46647</c:v>
                </c:pt>
                <c:pt idx="24">
                  <c:v>0.45490000000000003</c:v>
                </c:pt>
                <c:pt idx="25">
                  <c:v>0.44353999999999999</c:v>
                </c:pt>
                <c:pt idx="26">
                  <c:v>0.41446</c:v>
                </c:pt>
                <c:pt idx="27">
                  <c:v>0.39207999999999998</c:v>
                </c:pt>
                <c:pt idx="28">
                  <c:v>0.38530999999999999</c:v>
                </c:pt>
                <c:pt idx="29">
                  <c:v>0.37963999999999998</c:v>
                </c:pt>
                <c:pt idx="30">
                  <c:v>0.37579000000000001</c:v>
                </c:pt>
                <c:pt idx="31">
                  <c:v>0.35158</c:v>
                </c:pt>
                <c:pt idx="32">
                  <c:v>0.33007999999999998</c:v>
                </c:pt>
                <c:pt idx="33">
                  <c:v>0.30404999999999999</c:v>
                </c:pt>
                <c:pt idx="34">
                  <c:v>0.30375999999999997</c:v>
                </c:pt>
                <c:pt idx="35">
                  <c:v>0.30241000000000001</c:v>
                </c:pt>
                <c:pt idx="36">
                  <c:v>0.28828999999999999</c:v>
                </c:pt>
                <c:pt idx="37">
                  <c:v>0.27796999999999999</c:v>
                </c:pt>
                <c:pt idx="38">
                  <c:v>0.25905</c:v>
                </c:pt>
                <c:pt idx="39">
                  <c:v>0.25834000000000001</c:v>
                </c:pt>
                <c:pt idx="40">
                  <c:v>0.23130999999999999</c:v>
                </c:pt>
                <c:pt idx="41">
                  <c:v>0.22925000000000001</c:v>
                </c:pt>
                <c:pt idx="42">
                  <c:v>0.22846</c:v>
                </c:pt>
                <c:pt idx="43">
                  <c:v>0.21471999999999999</c:v>
                </c:pt>
                <c:pt idx="44">
                  <c:v>0.20483000000000001</c:v>
                </c:pt>
                <c:pt idx="45">
                  <c:v>0.20316000000000001</c:v>
                </c:pt>
                <c:pt idx="46">
                  <c:v>0.19964000000000001</c:v>
                </c:pt>
                <c:pt idx="47">
                  <c:v>0.1762</c:v>
                </c:pt>
                <c:pt idx="48">
                  <c:v>0.16803999999999999</c:v>
                </c:pt>
                <c:pt idx="49">
                  <c:v>0.16363</c:v>
                </c:pt>
                <c:pt idx="50">
                  <c:v>0.15737999999999999</c:v>
                </c:pt>
                <c:pt idx="51">
                  <c:v>0.15468000000000001</c:v>
                </c:pt>
                <c:pt idx="52">
                  <c:v>0.14538999999999999</c:v>
                </c:pt>
                <c:pt idx="53">
                  <c:v>0.14133000000000001</c:v>
                </c:pt>
                <c:pt idx="54">
                  <c:v>0.12825</c:v>
                </c:pt>
                <c:pt idx="55">
                  <c:v>0.11777</c:v>
                </c:pt>
                <c:pt idx="56">
                  <c:v>0.11745</c:v>
                </c:pt>
                <c:pt idx="57">
                  <c:v>0.11032</c:v>
                </c:pt>
                <c:pt idx="58">
                  <c:v>0.10886999999999999</c:v>
                </c:pt>
                <c:pt idx="59">
                  <c:v>0.10671</c:v>
                </c:pt>
                <c:pt idx="60">
                  <c:v>0.10521</c:v>
                </c:pt>
                <c:pt idx="61">
                  <c:v>0.1046</c:v>
                </c:pt>
                <c:pt idx="62">
                  <c:v>0.10403999999999999</c:v>
                </c:pt>
                <c:pt idx="63">
                  <c:v>9.8970000000000002E-2</c:v>
                </c:pt>
                <c:pt idx="64">
                  <c:v>9.5930000000000001E-2</c:v>
                </c:pt>
                <c:pt idx="65">
                  <c:v>9.4659999999999994E-2</c:v>
                </c:pt>
                <c:pt idx="66">
                  <c:v>9.4170000000000004E-2</c:v>
                </c:pt>
                <c:pt idx="67">
                  <c:v>8.4739999999999996E-2</c:v>
                </c:pt>
                <c:pt idx="68">
                  <c:v>8.208E-2</c:v>
                </c:pt>
                <c:pt idx="69">
                  <c:v>8.0979999999999996E-2</c:v>
                </c:pt>
                <c:pt idx="70">
                  <c:v>8.0589999999999995E-2</c:v>
                </c:pt>
                <c:pt idx="71">
                  <c:v>7.3209999999999997E-2</c:v>
                </c:pt>
                <c:pt idx="72">
                  <c:v>7.2650000000000006E-2</c:v>
                </c:pt>
                <c:pt idx="73">
                  <c:v>7.1879999999999999E-2</c:v>
                </c:pt>
                <c:pt idx="74">
                  <c:v>6.4589999999999995E-2</c:v>
                </c:pt>
                <c:pt idx="75">
                  <c:v>6.3399999999999998E-2</c:v>
                </c:pt>
                <c:pt idx="76">
                  <c:v>6.0920000000000002E-2</c:v>
                </c:pt>
                <c:pt idx="77">
                  <c:v>5.6140000000000002E-2</c:v>
                </c:pt>
                <c:pt idx="78">
                  <c:v>5.4390000000000001E-2</c:v>
                </c:pt>
                <c:pt idx="79">
                  <c:v>5.4140000000000001E-2</c:v>
                </c:pt>
                <c:pt idx="80">
                  <c:v>5.3990000000000003E-2</c:v>
                </c:pt>
                <c:pt idx="81">
                  <c:v>5.0840000000000003E-2</c:v>
                </c:pt>
                <c:pt idx="82">
                  <c:v>4.8719999999999999E-2</c:v>
                </c:pt>
                <c:pt idx="83">
                  <c:v>4.616E-2</c:v>
                </c:pt>
                <c:pt idx="84">
                  <c:v>4.5949999999999998E-2</c:v>
                </c:pt>
                <c:pt idx="85">
                  <c:v>4.4769999999999997E-2</c:v>
                </c:pt>
                <c:pt idx="86">
                  <c:v>4.4479999999999999E-2</c:v>
                </c:pt>
                <c:pt idx="87">
                  <c:v>4.2939999999999999E-2</c:v>
                </c:pt>
                <c:pt idx="88">
                  <c:v>4.2529999999999998E-2</c:v>
                </c:pt>
                <c:pt idx="89">
                  <c:v>3.8640000000000001E-2</c:v>
                </c:pt>
                <c:pt idx="90">
                  <c:v>3.5589999999999997E-2</c:v>
                </c:pt>
                <c:pt idx="91">
                  <c:v>3.4070000000000003E-2</c:v>
                </c:pt>
                <c:pt idx="92">
                  <c:v>3.3689999999999998E-2</c:v>
                </c:pt>
                <c:pt idx="93">
                  <c:v>2.9770000000000001E-2</c:v>
                </c:pt>
                <c:pt idx="94">
                  <c:v>2.9559999999999999E-2</c:v>
                </c:pt>
                <c:pt idx="95">
                  <c:v>2.8389999999999999E-2</c:v>
                </c:pt>
                <c:pt idx="96">
                  <c:v>2.7740000000000001E-2</c:v>
                </c:pt>
                <c:pt idx="97">
                  <c:v>2.3029999999999998E-2</c:v>
                </c:pt>
                <c:pt idx="98">
                  <c:v>2.0740000000000001E-2</c:v>
                </c:pt>
                <c:pt idx="99">
                  <c:v>2.0209999999999999E-2</c:v>
                </c:pt>
                <c:pt idx="100">
                  <c:v>2.0129999999999999E-2</c:v>
                </c:pt>
                <c:pt idx="101">
                  <c:v>1.8489999999999999E-2</c:v>
                </c:pt>
                <c:pt idx="102">
                  <c:v>1.704E-2</c:v>
                </c:pt>
                <c:pt idx="103">
                  <c:v>1.6719999999999999E-2</c:v>
                </c:pt>
                <c:pt idx="104">
                  <c:v>1.341E-2</c:v>
                </c:pt>
                <c:pt idx="105">
                  <c:v>1.332E-2</c:v>
                </c:pt>
                <c:pt idx="106">
                  <c:v>1.2959999999999999E-2</c:v>
                </c:pt>
                <c:pt idx="107">
                  <c:v>1.2500000000000001E-2</c:v>
                </c:pt>
                <c:pt idx="108">
                  <c:v>8.0000000000000002E-3</c:v>
                </c:pt>
                <c:pt idx="109">
                  <c:v>7.5399999999999998E-3</c:v>
                </c:pt>
                <c:pt idx="110">
                  <c:v>7.3499999999999998E-3</c:v>
                </c:pt>
                <c:pt idx="111">
                  <c:v>1.09E-3</c:v>
                </c:pt>
                <c:pt idx="112">
                  <c:v>8.8999999999999995E-4</c:v>
                </c:pt>
                <c:pt idx="113">
                  <c:v>7.2000000000000005E-4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603792"/>
        <c:axId val="414602616"/>
      </c:lineChart>
      <c:catAx>
        <c:axId val="41460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602616"/>
        <c:crosses val="autoZero"/>
        <c:auto val="1"/>
        <c:lblAlgn val="ctr"/>
        <c:lblOffset val="100"/>
        <c:noMultiLvlLbl val="0"/>
      </c:catAx>
      <c:valAx>
        <c:axId val="414602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60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wealth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total wealth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Sheet1!$B$2:$B$117</c:f>
              <c:strCache>
                <c:ptCount val="114"/>
                <c:pt idx="0">
                  <c:v>China</c:v>
                </c:pt>
                <c:pt idx="1">
                  <c:v>India</c:v>
                </c:pt>
                <c:pt idx="2">
                  <c:v>United States</c:v>
                </c:pt>
                <c:pt idx="3">
                  <c:v>Indonesia</c:v>
                </c:pt>
                <c:pt idx="4">
                  <c:v>Brazil</c:v>
                </c:pt>
                <c:pt idx="5">
                  <c:v>Pakistan</c:v>
                </c:pt>
                <c:pt idx="6">
                  <c:v>Bangladesh</c:v>
                </c:pt>
                <c:pt idx="7">
                  <c:v>Russia</c:v>
                </c:pt>
                <c:pt idx="8">
                  <c:v>Japan</c:v>
                </c:pt>
                <c:pt idx="9">
                  <c:v>Mexico</c:v>
                </c:pt>
                <c:pt idx="10">
                  <c:v>Philippines</c:v>
                </c:pt>
                <c:pt idx="11">
                  <c:v>Ethiopia</c:v>
                </c:pt>
                <c:pt idx="12">
                  <c:v>Vietnam</c:v>
                </c:pt>
                <c:pt idx="13">
                  <c:v>Egypt</c:v>
                </c:pt>
                <c:pt idx="14">
                  <c:v>Turkey</c:v>
                </c:pt>
                <c:pt idx="15">
                  <c:v> Democratic Republic of the Congo</c:v>
                </c:pt>
                <c:pt idx="16">
                  <c:v>Thailand</c:v>
                </c:pt>
                <c:pt idx="17">
                  <c:v>France</c:v>
                </c:pt>
                <c:pt idx="18">
                  <c:v>United Kingdom</c:v>
                </c:pt>
                <c:pt idx="19">
                  <c:v>Italy</c:v>
                </c:pt>
                <c:pt idx="20">
                  <c:v>South Africa</c:v>
                </c:pt>
                <c:pt idx="21">
                  <c:v>South Korea</c:v>
                </c:pt>
                <c:pt idx="22">
                  <c:v>Colombia</c:v>
                </c:pt>
                <c:pt idx="23">
                  <c:v>Spain</c:v>
                </c:pt>
                <c:pt idx="24">
                  <c:v>Ukraine</c:v>
                </c:pt>
                <c:pt idx="25">
                  <c:v>Kenya</c:v>
                </c:pt>
                <c:pt idx="26">
                  <c:v>Argentina</c:v>
                </c:pt>
                <c:pt idx="27">
                  <c:v>Algeria</c:v>
                </c:pt>
                <c:pt idx="28">
                  <c:v>Poland</c:v>
                </c:pt>
                <c:pt idx="29">
                  <c:v>Sudan</c:v>
                </c:pt>
                <c:pt idx="30">
                  <c:v>Uganda</c:v>
                </c:pt>
                <c:pt idx="31">
                  <c:v>Canada</c:v>
                </c:pt>
                <c:pt idx="32">
                  <c:v>Morocco</c:v>
                </c:pt>
                <c:pt idx="33">
                  <c:v>Venezuela</c:v>
                </c:pt>
                <c:pt idx="34">
                  <c:v>Peru</c:v>
                </c:pt>
                <c:pt idx="35">
                  <c:v>Uzbekistan</c:v>
                </c:pt>
                <c:pt idx="36">
                  <c:v>Saudi Arabia</c:v>
                </c:pt>
                <c:pt idx="37">
                  <c:v>Nepal</c:v>
                </c:pt>
                <c:pt idx="38">
                  <c:v>Ghana</c:v>
                </c:pt>
                <c:pt idx="39">
                  <c:v>Mozambique</c:v>
                </c:pt>
                <c:pt idx="40">
                  <c:v>Australia</c:v>
                </c:pt>
                <c:pt idx="41">
                  <c:v>Madagascar</c:v>
                </c:pt>
                <c:pt idx="42">
                  <c:v>Syria</c:v>
                </c:pt>
                <c:pt idx="43">
                  <c:v>Angola</c:v>
                </c:pt>
                <c:pt idx="44">
                  <c:v>Sri Lanka</c:v>
                </c:pt>
                <c:pt idx="45">
                  <c:v>Cote d'Ivoire</c:v>
                </c:pt>
                <c:pt idx="46">
                  <c:v>Romania</c:v>
                </c:pt>
                <c:pt idx="47">
                  <c:v>Chile</c:v>
                </c:pt>
                <c:pt idx="48">
                  <c:v>Netherlands</c:v>
                </c:pt>
                <c:pt idx="49">
                  <c:v>Malawi</c:v>
                </c:pt>
                <c:pt idx="50">
                  <c:v>Ecuador</c:v>
                </c:pt>
                <c:pt idx="51">
                  <c:v>Guatemala</c:v>
                </c:pt>
                <c:pt idx="52">
                  <c:v>Zambia</c:v>
                </c:pt>
                <c:pt idx="53">
                  <c:v>Senegal</c:v>
                </c:pt>
                <c:pt idx="54">
                  <c:v>Chad</c:v>
                </c:pt>
                <c:pt idx="55">
                  <c:v>Rwanda</c:v>
                </c:pt>
                <c:pt idx="56">
                  <c:v>Guinea</c:v>
                </c:pt>
                <c:pt idx="57">
                  <c:v>Greece</c:v>
                </c:pt>
                <c:pt idx="58">
                  <c:v>Tunisia</c:v>
                </c:pt>
                <c:pt idx="59">
                  <c:v>Bolivia</c:v>
                </c:pt>
                <c:pt idx="60">
                  <c:v>Czech Republic</c:v>
                </c:pt>
                <c:pt idx="61">
                  <c:v>Portugal</c:v>
                </c:pt>
                <c:pt idx="62">
                  <c:v>Dominican Republic</c:v>
                </c:pt>
                <c:pt idx="63">
                  <c:v>Hungary</c:v>
                </c:pt>
                <c:pt idx="64">
                  <c:v>Sweden</c:v>
                </c:pt>
                <c:pt idx="65">
                  <c:v>Belarus</c:v>
                </c:pt>
                <c:pt idx="66">
                  <c:v>Azerbaijan</c:v>
                </c:pt>
                <c:pt idx="67">
                  <c:v>Austria</c:v>
                </c:pt>
                <c:pt idx="68">
                  <c:v>Tajikistan</c:v>
                </c:pt>
                <c:pt idx="69">
                  <c:v>Honduras</c:v>
                </c:pt>
                <c:pt idx="70">
                  <c:v>Israel</c:v>
                </c:pt>
                <c:pt idx="71">
                  <c:v>Papua New Guinea</c:v>
                </c:pt>
                <c:pt idx="72">
                  <c:v>Bulgaria</c:v>
                </c:pt>
                <c:pt idx="73">
                  <c:v>Hong Kong </c:v>
                </c:pt>
                <c:pt idx="74">
                  <c:v>Jordan</c:v>
                </c:pt>
                <c:pt idx="75">
                  <c:v>El Salvador</c:v>
                </c:pt>
                <c:pt idx="76">
                  <c:v>Sierra Leone</c:v>
                </c:pt>
                <c:pt idx="77">
                  <c:v>Denmark</c:v>
                </c:pt>
                <c:pt idx="78">
                  <c:v>Finland</c:v>
                </c:pt>
                <c:pt idx="79">
                  <c:v>Slovakia</c:v>
                </c:pt>
                <c:pt idx="80">
                  <c:v>Singapore</c:v>
                </c:pt>
                <c:pt idx="81">
                  <c:v>Norway</c:v>
                </c:pt>
                <c:pt idx="82">
                  <c:v>Costa Rica</c:v>
                </c:pt>
                <c:pt idx="83">
                  <c:v>Central African Republic</c:v>
                </c:pt>
                <c:pt idx="84">
                  <c:v>Ireland</c:v>
                </c:pt>
                <c:pt idx="85">
                  <c:v>Georgia</c:v>
                </c:pt>
                <c:pt idx="86">
                  <c:v>Republic of the Congo</c:v>
                </c:pt>
                <c:pt idx="87">
                  <c:v>Liberia</c:v>
                </c:pt>
                <c:pt idx="88">
                  <c:v>Croatia</c:v>
                </c:pt>
                <c:pt idx="89">
                  <c:v>Panama</c:v>
                </c:pt>
                <c:pt idx="90">
                  <c:v>Moldova</c:v>
                </c:pt>
                <c:pt idx="91">
                  <c:v>Uruguay</c:v>
                </c:pt>
                <c:pt idx="92">
                  <c:v>Kuwait</c:v>
                </c:pt>
                <c:pt idx="93">
                  <c:v>Armenia</c:v>
                </c:pt>
                <c:pt idx="94">
                  <c:v>Lithuania</c:v>
                </c:pt>
                <c:pt idx="95">
                  <c:v>Mongolia</c:v>
                </c:pt>
                <c:pt idx="96">
                  <c:v>Albania</c:v>
                </c:pt>
                <c:pt idx="97">
                  <c:v>Namibia</c:v>
                </c:pt>
                <c:pt idx="98">
                  <c:v>Lesotho</c:v>
                </c:pt>
                <c:pt idx="99">
                  <c:v>Botswana</c:v>
                </c:pt>
                <c:pt idx="100">
                  <c:v>Latvia</c:v>
                </c:pt>
                <c:pt idx="101">
                  <c:v>The Gambia</c:v>
                </c:pt>
                <c:pt idx="102">
                  <c:v>Guinea-Bissau</c:v>
                </c:pt>
                <c:pt idx="103">
                  <c:v>Gabon</c:v>
                </c:pt>
                <c:pt idx="104">
                  <c:v>Trinidad and Tobago</c:v>
                </c:pt>
                <c:pt idx="105">
                  <c:v>Bahrain</c:v>
                </c:pt>
                <c:pt idx="106">
                  <c:v>Mauritius</c:v>
                </c:pt>
                <c:pt idx="107">
                  <c:v>Swaziland</c:v>
                </c:pt>
                <c:pt idx="108">
                  <c:v>Guyana</c:v>
                </c:pt>
                <c:pt idx="109">
                  <c:v>Bhutan</c:v>
                </c:pt>
                <c:pt idx="110">
                  <c:v>Comoros</c:v>
                </c:pt>
                <c:pt idx="111">
                  <c:v>Saint Vincent and the Grenadines</c:v>
                </c:pt>
                <c:pt idx="112">
                  <c:v>Seychelles</c:v>
                </c:pt>
                <c:pt idx="113">
                  <c:v>Dominica</c:v>
                </c:pt>
              </c:strCache>
            </c:strRef>
          </c:cat>
          <c:val>
            <c:numRef>
              <c:f>Sheet1!$F$2:$F$117</c:f>
              <c:numCache>
                <c:formatCode>0.00</c:formatCode>
                <c:ptCount val="116"/>
                <c:pt idx="0">
                  <c:v>25.1</c:v>
                </c:pt>
                <c:pt idx="1">
                  <c:v>11.5</c:v>
                </c:pt>
                <c:pt idx="2">
                  <c:v>218</c:v>
                </c:pt>
                <c:pt idx="3">
                  <c:v>4.3600000000000003</c:v>
                </c:pt>
                <c:pt idx="4">
                  <c:v>14.8</c:v>
                </c:pt>
                <c:pt idx="5">
                  <c:v>1.9</c:v>
                </c:pt>
                <c:pt idx="6">
                  <c:v>1.01</c:v>
                </c:pt>
                <c:pt idx="7">
                  <c:v>10.5</c:v>
                </c:pt>
                <c:pt idx="8">
                  <c:v>70.099999999999994</c:v>
                </c:pt>
                <c:pt idx="9">
                  <c:v>13.5</c:v>
                </c:pt>
                <c:pt idx="10">
                  <c:v>1.64</c:v>
                </c:pt>
                <c:pt idx="11">
                  <c:v>0.245</c:v>
                </c:pt>
                <c:pt idx="12">
                  <c:v>0.77900000000000003</c:v>
                </c:pt>
                <c:pt idx="13">
                  <c:v>1.58</c:v>
                </c:pt>
                <c:pt idx="14">
                  <c:v>8.2799999999999994</c:v>
                </c:pt>
                <c:pt idx="15">
                  <c:v>0.13200000000000001</c:v>
                </c:pt>
                <c:pt idx="16">
                  <c:v>2.4300000000000002</c:v>
                </c:pt>
                <c:pt idx="17">
                  <c:v>35.700000000000003</c:v>
                </c:pt>
                <c:pt idx="18">
                  <c:v>39.9</c:v>
                </c:pt>
                <c:pt idx="19">
                  <c:v>29.2</c:v>
                </c:pt>
                <c:pt idx="20">
                  <c:v>4.04</c:v>
                </c:pt>
                <c:pt idx="21">
                  <c:v>12</c:v>
                </c:pt>
                <c:pt idx="22">
                  <c:v>2.4500000000000002</c:v>
                </c:pt>
                <c:pt idx="23">
                  <c:v>17.7</c:v>
                </c:pt>
                <c:pt idx="24">
                  <c:v>1.38</c:v>
                </c:pt>
                <c:pt idx="25">
                  <c:v>0.36599999999999999</c:v>
                </c:pt>
                <c:pt idx="26">
                  <c:v>2.76</c:v>
                </c:pt>
                <c:pt idx="27">
                  <c:v>0.99399999999999999</c:v>
                </c:pt>
                <c:pt idx="28">
                  <c:v>5.19</c:v>
                </c:pt>
                <c:pt idx="29">
                  <c:v>0.44</c:v>
                </c:pt>
                <c:pt idx="30">
                  <c:v>0.17199999999999999</c:v>
                </c:pt>
                <c:pt idx="31">
                  <c:v>17.399999999999999</c:v>
                </c:pt>
                <c:pt idx="32">
                  <c:v>0.95499999999999996</c:v>
                </c:pt>
                <c:pt idx="33">
                  <c:v>1.85</c:v>
                </c:pt>
                <c:pt idx="34">
                  <c:v>1.26</c:v>
                </c:pt>
                <c:pt idx="35">
                  <c:v>0.13900000000000001</c:v>
                </c:pt>
                <c:pt idx="36">
                  <c:v>3.38</c:v>
                </c:pt>
                <c:pt idx="37">
                  <c:v>0.152</c:v>
                </c:pt>
                <c:pt idx="38">
                  <c:v>0.21</c:v>
                </c:pt>
                <c:pt idx="39">
                  <c:v>0.108</c:v>
                </c:pt>
                <c:pt idx="40">
                  <c:v>10.5</c:v>
                </c:pt>
                <c:pt idx="41">
                  <c:v>6.4917750854000006E-2</c:v>
                </c:pt>
                <c:pt idx="42">
                  <c:v>0.38800000000000001</c:v>
                </c:pt>
                <c:pt idx="43">
                  <c:v>0.22</c:v>
                </c:pt>
                <c:pt idx="44">
                  <c:v>0.42499999999999999</c:v>
                </c:pt>
                <c:pt idx="45">
                  <c:v>0.26300000000000001</c:v>
                </c:pt>
                <c:pt idx="46">
                  <c:v>1.75</c:v>
                </c:pt>
                <c:pt idx="47">
                  <c:v>1.66</c:v>
                </c:pt>
                <c:pt idx="48">
                  <c:v>9.69</c:v>
                </c:pt>
                <c:pt idx="49">
                  <c:v>4.4716723708999997E-2</c:v>
                </c:pt>
                <c:pt idx="50">
                  <c:v>0.57699999999999996</c:v>
                </c:pt>
                <c:pt idx="51">
                  <c:v>0.54800000000000004</c:v>
                </c:pt>
                <c:pt idx="52">
                  <c:v>0.113</c:v>
                </c:pt>
                <c:pt idx="53">
                  <c:v>0.159</c:v>
                </c:pt>
                <c:pt idx="54">
                  <c:v>4.868320299E-2</c:v>
                </c:pt>
                <c:pt idx="55">
                  <c:v>4.8135649939999997E-2</c:v>
                </c:pt>
                <c:pt idx="56">
                  <c:v>5.6453018329000001E-2</c:v>
                </c:pt>
                <c:pt idx="57">
                  <c:v>4.3600000000000003</c:v>
                </c:pt>
                <c:pt idx="58">
                  <c:v>0.47499999999999998</c:v>
                </c:pt>
                <c:pt idx="59">
                  <c:v>0.13800000000000001</c:v>
                </c:pt>
                <c:pt idx="60">
                  <c:v>1.85</c:v>
                </c:pt>
                <c:pt idx="61">
                  <c:v>3.23</c:v>
                </c:pt>
                <c:pt idx="62">
                  <c:v>0.63800000000000001</c:v>
                </c:pt>
                <c:pt idx="63">
                  <c:v>1.75</c:v>
                </c:pt>
                <c:pt idx="64">
                  <c:v>5.67</c:v>
                </c:pt>
                <c:pt idx="65">
                  <c:v>0.46700000000000003</c:v>
                </c:pt>
                <c:pt idx="66">
                  <c:v>0.128</c:v>
                </c:pt>
                <c:pt idx="67">
                  <c:v>4.7</c:v>
                </c:pt>
                <c:pt idx="68">
                  <c:v>4.3804414462999999E-2</c:v>
                </c:pt>
                <c:pt idx="69">
                  <c:v>0.183</c:v>
                </c:pt>
                <c:pt idx="70">
                  <c:v>2.27</c:v>
                </c:pt>
                <c:pt idx="71">
                  <c:v>5.2916846895000001E-2</c:v>
                </c:pt>
                <c:pt idx="72">
                  <c:v>0.495</c:v>
                </c:pt>
                <c:pt idx="73">
                  <c:v>2.5099999999999998</c:v>
                </c:pt>
                <c:pt idx="74">
                  <c:v>0.27800000000000002</c:v>
                </c:pt>
                <c:pt idx="75">
                  <c:v>0.36399999999999999</c:v>
                </c:pt>
                <c:pt idx="76">
                  <c:v>2.2241575368000002E-2</c:v>
                </c:pt>
                <c:pt idx="77">
                  <c:v>4.0199999999999996</c:v>
                </c:pt>
                <c:pt idx="78">
                  <c:v>2.99</c:v>
                </c:pt>
                <c:pt idx="79">
                  <c:v>0.76700000000000002</c:v>
                </c:pt>
                <c:pt idx="80">
                  <c:v>1.31</c:v>
                </c:pt>
                <c:pt idx="81">
                  <c:v>3.98</c:v>
                </c:pt>
                <c:pt idx="82">
                  <c:v>0.34</c:v>
                </c:pt>
                <c:pt idx="83">
                  <c:v>2.707633232E-2</c:v>
                </c:pt>
                <c:pt idx="84">
                  <c:v>2.4900000000000002</c:v>
                </c:pt>
                <c:pt idx="85">
                  <c:v>0.11899999999999999</c:v>
                </c:pt>
                <c:pt idx="86">
                  <c:v>2.4062132080999998E-2</c:v>
                </c:pt>
                <c:pt idx="87">
                  <c:v>1.1057450444E-2</c:v>
                </c:pt>
                <c:pt idx="88">
                  <c:v>0.74</c:v>
                </c:pt>
                <c:pt idx="89">
                  <c:v>0.24299999999999999</c:v>
                </c:pt>
                <c:pt idx="90">
                  <c:v>6.7537063080000001E-2</c:v>
                </c:pt>
                <c:pt idx="91">
                  <c:v>0.28699999999999998</c:v>
                </c:pt>
                <c:pt idx="92">
                  <c:v>0.82699999999999996</c:v>
                </c:pt>
                <c:pt idx="93">
                  <c:v>8.8047142447999993E-2</c:v>
                </c:pt>
                <c:pt idx="94">
                  <c:v>0.45400000000000001</c:v>
                </c:pt>
                <c:pt idx="95">
                  <c:v>3.4174036529000001E-2</c:v>
                </c:pt>
                <c:pt idx="96">
                  <c:v>0.16600000000000001</c:v>
                </c:pt>
                <c:pt idx="97">
                  <c:v>0.121</c:v>
                </c:pt>
                <c:pt idx="98">
                  <c:v>3.6659439367000002E-2</c:v>
                </c:pt>
                <c:pt idx="99">
                  <c:v>0.104</c:v>
                </c:pt>
                <c:pt idx="100">
                  <c:v>0.27900000000000003</c:v>
                </c:pt>
                <c:pt idx="101">
                  <c:v>8.8460074270000008E-3</c:v>
                </c:pt>
                <c:pt idx="102">
                  <c:v>5.9330852990000004E-3</c:v>
                </c:pt>
                <c:pt idx="103">
                  <c:v>8.0959723977999998E-2</c:v>
                </c:pt>
                <c:pt idx="104">
                  <c:v>0.152</c:v>
                </c:pt>
                <c:pt idx="105">
                  <c:v>0.14699999999999999</c:v>
                </c:pt>
                <c:pt idx="106">
                  <c:v>0.105</c:v>
                </c:pt>
                <c:pt idx="107">
                  <c:v>4.5684405216999999E-2</c:v>
                </c:pt>
                <c:pt idx="108">
                  <c:v>1.4431223653E-2</c:v>
                </c:pt>
                <c:pt idx="109">
                  <c:v>1.0461909257E-2</c:v>
                </c:pt>
                <c:pt idx="110">
                  <c:v>8.7248209279999992E-3</c:v>
                </c:pt>
                <c:pt idx="111">
                  <c:v>7.0898050690000004E-3</c:v>
                </c:pt>
                <c:pt idx="112">
                  <c:v>1.383742894E-2</c:v>
                </c:pt>
                <c:pt idx="113">
                  <c:v>5.4780298719999997E-3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4603400"/>
        <c:axId val="414598304"/>
      </c:barChart>
      <c:lineChart>
        <c:grouping val="standard"/>
        <c:varyColors val="0"/>
        <c:ser>
          <c:idx val="1"/>
          <c:order val="1"/>
          <c:tx>
            <c:strRef>
              <c:f>Sheet1!$I$1</c:f>
              <c:strCache>
                <c:ptCount val="1"/>
                <c:pt idx="0">
                  <c:v>death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Sheet1!$B$2:$B$117</c:f>
              <c:strCache>
                <c:ptCount val="114"/>
                <c:pt idx="0">
                  <c:v>China</c:v>
                </c:pt>
                <c:pt idx="1">
                  <c:v>India</c:v>
                </c:pt>
                <c:pt idx="2">
                  <c:v>United States</c:v>
                </c:pt>
                <c:pt idx="3">
                  <c:v>Indonesia</c:v>
                </c:pt>
                <c:pt idx="4">
                  <c:v>Brazil</c:v>
                </c:pt>
                <c:pt idx="5">
                  <c:v>Pakistan</c:v>
                </c:pt>
                <c:pt idx="6">
                  <c:v>Bangladesh</c:v>
                </c:pt>
                <c:pt idx="7">
                  <c:v>Russia</c:v>
                </c:pt>
                <c:pt idx="8">
                  <c:v>Japan</c:v>
                </c:pt>
                <c:pt idx="9">
                  <c:v>Mexico</c:v>
                </c:pt>
                <c:pt idx="10">
                  <c:v>Philippines</c:v>
                </c:pt>
                <c:pt idx="11">
                  <c:v>Ethiopia</c:v>
                </c:pt>
                <c:pt idx="12">
                  <c:v>Vietnam</c:v>
                </c:pt>
                <c:pt idx="13">
                  <c:v>Egypt</c:v>
                </c:pt>
                <c:pt idx="14">
                  <c:v>Turkey</c:v>
                </c:pt>
                <c:pt idx="15">
                  <c:v> Democratic Republic of the Congo</c:v>
                </c:pt>
                <c:pt idx="16">
                  <c:v>Thailand</c:v>
                </c:pt>
                <c:pt idx="17">
                  <c:v>France</c:v>
                </c:pt>
                <c:pt idx="18">
                  <c:v>United Kingdom</c:v>
                </c:pt>
                <c:pt idx="19">
                  <c:v>Italy</c:v>
                </c:pt>
                <c:pt idx="20">
                  <c:v>South Africa</c:v>
                </c:pt>
                <c:pt idx="21">
                  <c:v>South Korea</c:v>
                </c:pt>
                <c:pt idx="22">
                  <c:v>Colombia</c:v>
                </c:pt>
                <c:pt idx="23">
                  <c:v>Spain</c:v>
                </c:pt>
                <c:pt idx="24">
                  <c:v>Ukraine</c:v>
                </c:pt>
                <c:pt idx="25">
                  <c:v>Kenya</c:v>
                </c:pt>
                <c:pt idx="26">
                  <c:v>Argentina</c:v>
                </c:pt>
                <c:pt idx="27">
                  <c:v>Algeria</c:v>
                </c:pt>
                <c:pt idx="28">
                  <c:v>Poland</c:v>
                </c:pt>
                <c:pt idx="29">
                  <c:v>Sudan</c:v>
                </c:pt>
                <c:pt idx="30">
                  <c:v>Uganda</c:v>
                </c:pt>
                <c:pt idx="31">
                  <c:v>Canada</c:v>
                </c:pt>
                <c:pt idx="32">
                  <c:v>Morocco</c:v>
                </c:pt>
                <c:pt idx="33">
                  <c:v>Venezuela</c:v>
                </c:pt>
                <c:pt idx="34">
                  <c:v>Peru</c:v>
                </c:pt>
                <c:pt idx="35">
                  <c:v>Uzbekistan</c:v>
                </c:pt>
                <c:pt idx="36">
                  <c:v>Saudi Arabia</c:v>
                </c:pt>
                <c:pt idx="37">
                  <c:v>Nepal</c:v>
                </c:pt>
                <c:pt idx="38">
                  <c:v>Ghana</c:v>
                </c:pt>
                <c:pt idx="39">
                  <c:v>Mozambique</c:v>
                </c:pt>
                <c:pt idx="40">
                  <c:v>Australia</c:v>
                </c:pt>
                <c:pt idx="41">
                  <c:v>Madagascar</c:v>
                </c:pt>
                <c:pt idx="42">
                  <c:v>Syria</c:v>
                </c:pt>
                <c:pt idx="43">
                  <c:v>Angola</c:v>
                </c:pt>
                <c:pt idx="44">
                  <c:v>Sri Lanka</c:v>
                </c:pt>
                <c:pt idx="45">
                  <c:v>Cote d'Ivoire</c:v>
                </c:pt>
                <c:pt idx="46">
                  <c:v>Romania</c:v>
                </c:pt>
                <c:pt idx="47">
                  <c:v>Chile</c:v>
                </c:pt>
                <c:pt idx="48">
                  <c:v>Netherlands</c:v>
                </c:pt>
                <c:pt idx="49">
                  <c:v>Malawi</c:v>
                </c:pt>
                <c:pt idx="50">
                  <c:v>Ecuador</c:v>
                </c:pt>
                <c:pt idx="51">
                  <c:v>Guatemala</c:v>
                </c:pt>
                <c:pt idx="52">
                  <c:v>Zambia</c:v>
                </c:pt>
                <c:pt idx="53">
                  <c:v>Senegal</c:v>
                </c:pt>
                <c:pt idx="54">
                  <c:v>Chad</c:v>
                </c:pt>
                <c:pt idx="55">
                  <c:v>Rwanda</c:v>
                </c:pt>
                <c:pt idx="56">
                  <c:v>Guinea</c:v>
                </c:pt>
                <c:pt idx="57">
                  <c:v>Greece</c:v>
                </c:pt>
                <c:pt idx="58">
                  <c:v>Tunisia</c:v>
                </c:pt>
                <c:pt idx="59">
                  <c:v>Bolivia</c:v>
                </c:pt>
                <c:pt idx="60">
                  <c:v>Czech Republic</c:v>
                </c:pt>
                <c:pt idx="61">
                  <c:v>Portugal</c:v>
                </c:pt>
                <c:pt idx="62">
                  <c:v>Dominican Republic</c:v>
                </c:pt>
                <c:pt idx="63">
                  <c:v>Hungary</c:v>
                </c:pt>
                <c:pt idx="64">
                  <c:v>Sweden</c:v>
                </c:pt>
                <c:pt idx="65">
                  <c:v>Belarus</c:v>
                </c:pt>
                <c:pt idx="66">
                  <c:v>Azerbaijan</c:v>
                </c:pt>
                <c:pt idx="67">
                  <c:v>Austria</c:v>
                </c:pt>
                <c:pt idx="68">
                  <c:v>Tajikistan</c:v>
                </c:pt>
                <c:pt idx="69">
                  <c:v>Honduras</c:v>
                </c:pt>
                <c:pt idx="70">
                  <c:v>Israel</c:v>
                </c:pt>
                <c:pt idx="71">
                  <c:v>Papua New Guinea</c:v>
                </c:pt>
                <c:pt idx="72">
                  <c:v>Bulgaria</c:v>
                </c:pt>
                <c:pt idx="73">
                  <c:v>Hong Kong </c:v>
                </c:pt>
                <c:pt idx="74">
                  <c:v>Jordan</c:v>
                </c:pt>
                <c:pt idx="75">
                  <c:v>El Salvador</c:v>
                </c:pt>
                <c:pt idx="76">
                  <c:v>Sierra Leone</c:v>
                </c:pt>
                <c:pt idx="77">
                  <c:v>Denmark</c:v>
                </c:pt>
                <c:pt idx="78">
                  <c:v>Finland</c:v>
                </c:pt>
                <c:pt idx="79">
                  <c:v>Slovakia</c:v>
                </c:pt>
                <c:pt idx="80">
                  <c:v>Singapore</c:v>
                </c:pt>
                <c:pt idx="81">
                  <c:v>Norway</c:v>
                </c:pt>
                <c:pt idx="82">
                  <c:v>Costa Rica</c:v>
                </c:pt>
                <c:pt idx="83">
                  <c:v>Central African Republic</c:v>
                </c:pt>
                <c:pt idx="84">
                  <c:v>Ireland</c:v>
                </c:pt>
                <c:pt idx="85">
                  <c:v>Georgia</c:v>
                </c:pt>
                <c:pt idx="86">
                  <c:v>Republic of the Congo</c:v>
                </c:pt>
                <c:pt idx="87">
                  <c:v>Liberia</c:v>
                </c:pt>
                <c:pt idx="88">
                  <c:v>Croatia</c:v>
                </c:pt>
                <c:pt idx="89">
                  <c:v>Panama</c:v>
                </c:pt>
                <c:pt idx="90">
                  <c:v>Moldova</c:v>
                </c:pt>
                <c:pt idx="91">
                  <c:v>Uruguay</c:v>
                </c:pt>
                <c:pt idx="92">
                  <c:v>Kuwait</c:v>
                </c:pt>
                <c:pt idx="93">
                  <c:v>Armenia</c:v>
                </c:pt>
                <c:pt idx="94">
                  <c:v>Lithuania</c:v>
                </c:pt>
                <c:pt idx="95">
                  <c:v>Mongolia</c:v>
                </c:pt>
                <c:pt idx="96">
                  <c:v>Albania</c:v>
                </c:pt>
                <c:pt idx="97">
                  <c:v>Namibia</c:v>
                </c:pt>
                <c:pt idx="98">
                  <c:v>Lesotho</c:v>
                </c:pt>
                <c:pt idx="99">
                  <c:v>Botswana</c:v>
                </c:pt>
                <c:pt idx="100">
                  <c:v>Latvia</c:v>
                </c:pt>
                <c:pt idx="101">
                  <c:v>The Gambia</c:v>
                </c:pt>
                <c:pt idx="102">
                  <c:v>Guinea-Bissau</c:v>
                </c:pt>
                <c:pt idx="103">
                  <c:v>Gabon</c:v>
                </c:pt>
                <c:pt idx="104">
                  <c:v>Trinidad and Tobago</c:v>
                </c:pt>
                <c:pt idx="105">
                  <c:v>Bahrain</c:v>
                </c:pt>
                <c:pt idx="106">
                  <c:v>Mauritius</c:v>
                </c:pt>
                <c:pt idx="107">
                  <c:v>Swaziland</c:v>
                </c:pt>
                <c:pt idx="108">
                  <c:v>Guyana</c:v>
                </c:pt>
                <c:pt idx="109">
                  <c:v>Bhutan</c:v>
                </c:pt>
                <c:pt idx="110">
                  <c:v>Comoros</c:v>
                </c:pt>
                <c:pt idx="111">
                  <c:v>Saint Vincent and the Grenadines</c:v>
                </c:pt>
                <c:pt idx="112">
                  <c:v>Seychelles</c:v>
                </c:pt>
                <c:pt idx="113">
                  <c:v>Dominica</c:v>
                </c:pt>
              </c:strCache>
            </c:strRef>
          </c:cat>
          <c:val>
            <c:numRef>
              <c:f>Sheet1!$I$2:$I$117</c:f>
              <c:numCache>
                <c:formatCode>General</c:formatCode>
                <c:ptCount val="116"/>
                <c:pt idx="0">
                  <c:v>7.44</c:v>
                </c:pt>
                <c:pt idx="1">
                  <c:v>7.35</c:v>
                </c:pt>
                <c:pt idx="2">
                  <c:v>8.15</c:v>
                </c:pt>
                <c:pt idx="3">
                  <c:v>6.34</c:v>
                </c:pt>
                <c:pt idx="4">
                  <c:v>6.54</c:v>
                </c:pt>
                <c:pt idx="5">
                  <c:v>6.58</c:v>
                </c:pt>
                <c:pt idx="6">
                  <c:v>5.64</c:v>
                </c:pt>
                <c:pt idx="7">
                  <c:v>13.83</c:v>
                </c:pt>
                <c:pt idx="8">
                  <c:v>9.3800000000000008</c:v>
                </c:pt>
                <c:pt idx="9">
                  <c:v>5.24</c:v>
                </c:pt>
                <c:pt idx="10">
                  <c:v>4.92</c:v>
                </c:pt>
                <c:pt idx="11">
                  <c:v>8.52</c:v>
                </c:pt>
                <c:pt idx="12">
                  <c:v>5.93</c:v>
                </c:pt>
                <c:pt idx="13">
                  <c:v>4.7699999999999996</c:v>
                </c:pt>
                <c:pt idx="14">
                  <c:v>6.12</c:v>
                </c:pt>
                <c:pt idx="15">
                  <c:v>10.3</c:v>
                </c:pt>
                <c:pt idx="16">
                  <c:v>7.72</c:v>
                </c:pt>
                <c:pt idx="17">
                  <c:v>9.06</c:v>
                </c:pt>
                <c:pt idx="18">
                  <c:v>9.34</c:v>
                </c:pt>
                <c:pt idx="19">
                  <c:v>10.1</c:v>
                </c:pt>
                <c:pt idx="20">
                  <c:v>17.489999999999998</c:v>
                </c:pt>
                <c:pt idx="21">
                  <c:v>6.63</c:v>
                </c:pt>
                <c:pt idx="22">
                  <c:v>5.36</c:v>
                </c:pt>
                <c:pt idx="23">
                  <c:v>9</c:v>
                </c:pt>
                <c:pt idx="24">
                  <c:v>15.72</c:v>
                </c:pt>
                <c:pt idx="25">
                  <c:v>7</c:v>
                </c:pt>
                <c:pt idx="26">
                  <c:v>7.34</c:v>
                </c:pt>
                <c:pt idx="27">
                  <c:v>4.3099999999999996</c:v>
                </c:pt>
                <c:pt idx="28">
                  <c:v>10.37</c:v>
                </c:pt>
                <c:pt idx="29">
                  <c:v>7.87</c:v>
                </c:pt>
                <c:pt idx="30">
                  <c:v>10.97</c:v>
                </c:pt>
                <c:pt idx="31">
                  <c:v>8.31</c:v>
                </c:pt>
                <c:pt idx="32">
                  <c:v>4.79</c:v>
                </c:pt>
                <c:pt idx="33">
                  <c:v>5.27</c:v>
                </c:pt>
                <c:pt idx="34">
                  <c:v>5.99</c:v>
                </c:pt>
                <c:pt idx="35">
                  <c:v>5.29</c:v>
                </c:pt>
                <c:pt idx="36">
                  <c:v>3.32</c:v>
                </c:pt>
                <c:pt idx="37">
                  <c:v>6.62</c:v>
                </c:pt>
                <c:pt idx="38">
                  <c:v>7.37</c:v>
                </c:pt>
                <c:pt idx="39">
                  <c:v>12.34</c:v>
                </c:pt>
                <c:pt idx="40">
                  <c:v>7.07</c:v>
                </c:pt>
                <c:pt idx="41">
                  <c:v>6.95</c:v>
                </c:pt>
                <c:pt idx="42">
                  <c:v>6.51</c:v>
                </c:pt>
                <c:pt idx="43">
                  <c:v>11.67</c:v>
                </c:pt>
                <c:pt idx="44">
                  <c:v>6.06</c:v>
                </c:pt>
                <c:pt idx="45">
                  <c:v>9.67</c:v>
                </c:pt>
                <c:pt idx="46">
                  <c:v>11.88</c:v>
                </c:pt>
                <c:pt idx="47">
                  <c:v>5.93</c:v>
                </c:pt>
                <c:pt idx="48">
                  <c:v>8.57</c:v>
                </c:pt>
                <c:pt idx="49">
                  <c:v>8.74</c:v>
                </c:pt>
                <c:pt idx="50">
                  <c:v>5.04</c:v>
                </c:pt>
                <c:pt idx="51">
                  <c:v>4.82</c:v>
                </c:pt>
                <c:pt idx="52">
                  <c:v>12.92</c:v>
                </c:pt>
                <c:pt idx="53">
                  <c:v>8.65</c:v>
                </c:pt>
                <c:pt idx="54">
                  <c:v>14.56</c:v>
                </c:pt>
                <c:pt idx="55">
                  <c:v>9.18</c:v>
                </c:pt>
                <c:pt idx="56">
                  <c:v>9.69</c:v>
                </c:pt>
                <c:pt idx="57">
                  <c:v>11</c:v>
                </c:pt>
                <c:pt idx="58">
                  <c:v>5.94</c:v>
                </c:pt>
                <c:pt idx="59">
                  <c:v>6.59</c:v>
                </c:pt>
                <c:pt idx="60">
                  <c:v>10.29</c:v>
                </c:pt>
                <c:pt idx="61">
                  <c:v>10.97</c:v>
                </c:pt>
                <c:pt idx="62">
                  <c:v>4.5</c:v>
                </c:pt>
                <c:pt idx="63">
                  <c:v>12.72</c:v>
                </c:pt>
                <c:pt idx="64">
                  <c:v>9.4499999999999993</c:v>
                </c:pt>
                <c:pt idx="65">
                  <c:v>13.51</c:v>
                </c:pt>
                <c:pt idx="66">
                  <c:v>7.09</c:v>
                </c:pt>
                <c:pt idx="67">
                  <c:v>10.38</c:v>
                </c:pt>
                <c:pt idx="68">
                  <c:v>6.28</c:v>
                </c:pt>
                <c:pt idx="69">
                  <c:v>5.13</c:v>
                </c:pt>
                <c:pt idx="70">
                  <c:v>5.54</c:v>
                </c:pt>
                <c:pt idx="71">
                  <c:v>6.53</c:v>
                </c:pt>
                <c:pt idx="72">
                  <c:v>14.3</c:v>
                </c:pt>
                <c:pt idx="73">
                  <c:v>6.93</c:v>
                </c:pt>
                <c:pt idx="74">
                  <c:v>3.8</c:v>
                </c:pt>
                <c:pt idx="75">
                  <c:v>5.67</c:v>
                </c:pt>
                <c:pt idx="76">
                  <c:v>11.03</c:v>
                </c:pt>
                <c:pt idx="77">
                  <c:v>10.23</c:v>
                </c:pt>
                <c:pt idx="78">
                  <c:v>10.51</c:v>
                </c:pt>
                <c:pt idx="79">
                  <c:v>9.6999999999999993</c:v>
                </c:pt>
                <c:pt idx="80">
                  <c:v>3.42</c:v>
                </c:pt>
                <c:pt idx="81">
                  <c:v>8.19</c:v>
                </c:pt>
                <c:pt idx="82">
                  <c:v>4.49</c:v>
                </c:pt>
                <c:pt idx="83">
                  <c:v>14.11</c:v>
                </c:pt>
                <c:pt idx="84">
                  <c:v>6.45</c:v>
                </c:pt>
                <c:pt idx="85">
                  <c:v>10.77</c:v>
                </c:pt>
                <c:pt idx="86">
                  <c:v>10.17</c:v>
                </c:pt>
                <c:pt idx="87">
                  <c:v>9.9</c:v>
                </c:pt>
                <c:pt idx="88">
                  <c:v>12.13</c:v>
                </c:pt>
                <c:pt idx="89">
                  <c:v>4.7699999999999996</c:v>
                </c:pt>
                <c:pt idx="90">
                  <c:v>12.6</c:v>
                </c:pt>
                <c:pt idx="91">
                  <c:v>9.48</c:v>
                </c:pt>
                <c:pt idx="92">
                  <c:v>2.16</c:v>
                </c:pt>
                <c:pt idx="93">
                  <c:v>9.3000000000000007</c:v>
                </c:pt>
                <c:pt idx="94">
                  <c:v>11.55</c:v>
                </c:pt>
                <c:pt idx="95">
                  <c:v>6.38</c:v>
                </c:pt>
                <c:pt idx="96">
                  <c:v>6.47</c:v>
                </c:pt>
                <c:pt idx="97">
                  <c:v>13.6</c:v>
                </c:pt>
                <c:pt idx="98">
                  <c:v>14.91</c:v>
                </c:pt>
                <c:pt idx="99">
                  <c:v>13.32</c:v>
                </c:pt>
                <c:pt idx="100">
                  <c:v>13.6</c:v>
                </c:pt>
                <c:pt idx="101">
                  <c:v>7.26</c:v>
                </c:pt>
                <c:pt idx="102">
                  <c:v>14.54</c:v>
                </c:pt>
                <c:pt idx="103">
                  <c:v>13.13</c:v>
                </c:pt>
                <c:pt idx="104">
                  <c:v>8.48</c:v>
                </c:pt>
                <c:pt idx="105">
                  <c:v>2.67</c:v>
                </c:pt>
                <c:pt idx="106">
                  <c:v>6.85</c:v>
                </c:pt>
                <c:pt idx="107">
                  <c:v>13.75</c:v>
                </c:pt>
                <c:pt idx="108">
                  <c:v>7.3</c:v>
                </c:pt>
                <c:pt idx="109">
                  <c:v>6.78</c:v>
                </c:pt>
                <c:pt idx="110">
                  <c:v>7.76</c:v>
                </c:pt>
                <c:pt idx="111">
                  <c:v>7.12</c:v>
                </c:pt>
                <c:pt idx="112">
                  <c:v>6.9</c:v>
                </c:pt>
                <c:pt idx="113">
                  <c:v>7.94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035152"/>
        <c:axId val="414599872"/>
      </c:lineChart>
      <c:catAx>
        <c:axId val="414603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598304"/>
        <c:crosses val="autoZero"/>
        <c:auto val="1"/>
        <c:lblAlgn val="ctr"/>
        <c:lblOffset val="100"/>
        <c:noMultiLvlLbl val="0"/>
      </c:catAx>
      <c:valAx>
        <c:axId val="41459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603400"/>
        <c:crosses val="autoZero"/>
        <c:crossBetween val="between"/>
      </c:valAx>
      <c:valAx>
        <c:axId val="4145998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035152"/>
        <c:crosses val="max"/>
        <c:crossBetween val="between"/>
      </c:valAx>
      <c:catAx>
        <c:axId val="3600351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14599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Savings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gross national savings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Sheet1!$B$2:$B$117</c:f>
              <c:strCache>
                <c:ptCount val="114"/>
                <c:pt idx="0">
                  <c:v>China</c:v>
                </c:pt>
                <c:pt idx="1">
                  <c:v>India</c:v>
                </c:pt>
                <c:pt idx="2">
                  <c:v>United States</c:v>
                </c:pt>
                <c:pt idx="3">
                  <c:v>Indonesia</c:v>
                </c:pt>
                <c:pt idx="4">
                  <c:v>Brazil</c:v>
                </c:pt>
                <c:pt idx="5">
                  <c:v>Pakistan</c:v>
                </c:pt>
                <c:pt idx="6">
                  <c:v>Bangladesh</c:v>
                </c:pt>
                <c:pt idx="7">
                  <c:v>Russia</c:v>
                </c:pt>
                <c:pt idx="8">
                  <c:v>Japan</c:v>
                </c:pt>
                <c:pt idx="9">
                  <c:v>Mexico</c:v>
                </c:pt>
                <c:pt idx="10">
                  <c:v>Philippines</c:v>
                </c:pt>
                <c:pt idx="11">
                  <c:v>Ethiopia</c:v>
                </c:pt>
                <c:pt idx="12">
                  <c:v>Vietnam</c:v>
                </c:pt>
                <c:pt idx="13">
                  <c:v>Egypt</c:v>
                </c:pt>
                <c:pt idx="14">
                  <c:v>Turkey</c:v>
                </c:pt>
                <c:pt idx="15">
                  <c:v> Democratic Republic of the Congo</c:v>
                </c:pt>
                <c:pt idx="16">
                  <c:v>Thailand</c:v>
                </c:pt>
                <c:pt idx="17">
                  <c:v>France</c:v>
                </c:pt>
                <c:pt idx="18">
                  <c:v>United Kingdom</c:v>
                </c:pt>
                <c:pt idx="19">
                  <c:v>Italy</c:v>
                </c:pt>
                <c:pt idx="20">
                  <c:v>South Africa</c:v>
                </c:pt>
                <c:pt idx="21">
                  <c:v>South Korea</c:v>
                </c:pt>
                <c:pt idx="22">
                  <c:v>Colombia</c:v>
                </c:pt>
                <c:pt idx="23">
                  <c:v>Spain</c:v>
                </c:pt>
                <c:pt idx="24">
                  <c:v>Ukraine</c:v>
                </c:pt>
                <c:pt idx="25">
                  <c:v>Kenya</c:v>
                </c:pt>
                <c:pt idx="26">
                  <c:v>Argentina</c:v>
                </c:pt>
                <c:pt idx="27">
                  <c:v>Algeria</c:v>
                </c:pt>
                <c:pt idx="28">
                  <c:v>Poland</c:v>
                </c:pt>
                <c:pt idx="29">
                  <c:v>Sudan</c:v>
                </c:pt>
                <c:pt idx="30">
                  <c:v>Uganda</c:v>
                </c:pt>
                <c:pt idx="31">
                  <c:v>Canada</c:v>
                </c:pt>
                <c:pt idx="32">
                  <c:v>Morocco</c:v>
                </c:pt>
                <c:pt idx="33">
                  <c:v>Venezuela</c:v>
                </c:pt>
                <c:pt idx="34">
                  <c:v>Peru</c:v>
                </c:pt>
                <c:pt idx="35">
                  <c:v>Uzbekistan</c:v>
                </c:pt>
                <c:pt idx="36">
                  <c:v>Saudi Arabia</c:v>
                </c:pt>
                <c:pt idx="37">
                  <c:v>Nepal</c:v>
                </c:pt>
                <c:pt idx="38">
                  <c:v>Ghana</c:v>
                </c:pt>
                <c:pt idx="39">
                  <c:v>Mozambique</c:v>
                </c:pt>
                <c:pt idx="40">
                  <c:v>Australia</c:v>
                </c:pt>
                <c:pt idx="41">
                  <c:v>Madagascar</c:v>
                </c:pt>
                <c:pt idx="42">
                  <c:v>Syria</c:v>
                </c:pt>
                <c:pt idx="43">
                  <c:v>Angola</c:v>
                </c:pt>
                <c:pt idx="44">
                  <c:v>Sri Lanka</c:v>
                </c:pt>
                <c:pt idx="45">
                  <c:v>Cote d'Ivoire</c:v>
                </c:pt>
                <c:pt idx="46">
                  <c:v>Romania</c:v>
                </c:pt>
                <c:pt idx="47">
                  <c:v>Chile</c:v>
                </c:pt>
                <c:pt idx="48">
                  <c:v>Netherlands</c:v>
                </c:pt>
                <c:pt idx="49">
                  <c:v>Malawi</c:v>
                </c:pt>
                <c:pt idx="50">
                  <c:v>Ecuador</c:v>
                </c:pt>
                <c:pt idx="51">
                  <c:v>Guatemala</c:v>
                </c:pt>
                <c:pt idx="52">
                  <c:v>Zambia</c:v>
                </c:pt>
                <c:pt idx="53">
                  <c:v>Senegal</c:v>
                </c:pt>
                <c:pt idx="54">
                  <c:v>Chad</c:v>
                </c:pt>
                <c:pt idx="55">
                  <c:v>Rwanda</c:v>
                </c:pt>
                <c:pt idx="56">
                  <c:v>Guinea</c:v>
                </c:pt>
                <c:pt idx="57">
                  <c:v>Greece</c:v>
                </c:pt>
                <c:pt idx="58">
                  <c:v>Tunisia</c:v>
                </c:pt>
                <c:pt idx="59">
                  <c:v>Bolivia</c:v>
                </c:pt>
                <c:pt idx="60">
                  <c:v>Czech Republic</c:v>
                </c:pt>
                <c:pt idx="61">
                  <c:v>Portugal</c:v>
                </c:pt>
                <c:pt idx="62">
                  <c:v>Dominican Republic</c:v>
                </c:pt>
                <c:pt idx="63">
                  <c:v>Hungary</c:v>
                </c:pt>
                <c:pt idx="64">
                  <c:v>Sweden</c:v>
                </c:pt>
                <c:pt idx="65">
                  <c:v>Belarus</c:v>
                </c:pt>
                <c:pt idx="66">
                  <c:v>Azerbaijan</c:v>
                </c:pt>
                <c:pt idx="67">
                  <c:v>Austria</c:v>
                </c:pt>
                <c:pt idx="68">
                  <c:v>Tajikistan</c:v>
                </c:pt>
                <c:pt idx="69">
                  <c:v>Honduras</c:v>
                </c:pt>
                <c:pt idx="70">
                  <c:v>Israel</c:v>
                </c:pt>
                <c:pt idx="71">
                  <c:v>Papua New Guinea</c:v>
                </c:pt>
                <c:pt idx="72">
                  <c:v>Bulgaria</c:v>
                </c:pt>
                <c:pt idx="73">
                  <c:v>Hong Kong </c:v>
                </c:pt>
                <c:pt idx="74">
                  <c:v>Jordan</c:v>
                </c:pt>
                <c:pt idx="75">
                  <c:v>El Salvador</c:v>
                </c:pt>
                <c:pt idx="76">
                  <c:v>Sierra Leone</c:v>
                </c:pt>
                <c:pt idx="77">
                  <c:v>Denmark</c:v>
                </c:pt>
                <c:pt idx="78">
                  <c:v>Finland</c:v>
                </c:pt>
                <c:pt idx="79">
                  <c:v>Slovakia</c:v>
                </c:pt>
                <c:pt idx="80">
                  <c:v>Singapore</c:v>
                </c:pt>
                <c:pt idx="81">
                  <c:v>Norway</c:v>
                </c:pt>
                <c:pt idx="82">
                  <c:v>Costa Rica</c:v>
                </c:pt>
                <c:pt idx="83">
                  <c:v>Central African Republic</c:v>
                </c:pt>
                <c:pt idx="84">
                  <c:v>Ireland</c:v>
                </c:pt>
                <c:pt idx="85">
                  <c:v>Georgia</c:v>
                </c:pt>
                <c:pt idx="86">
                  <c:v>Republic of the Congo</c:v>
                </c:pt>
                <c:pt idx="87">
                  <c:v>Liberia</c:v>
                </c:pt>
                <c:pt idx="88">
                  <c:v>Croatia</c:v>
                </c:pt>
                <c:pt idx="89">
                  <c:v>Panama</c:v>
                </c:pt>
                <c:pt idx="90">
                  <c:v>Moldova</c:v>
                </c:pt>
                <c:pt idx="91">
                  <c:v>Uruguay</c:v>
                </c:pt>
                <c:pt idx="92">
                  <c:v>Kuwait</c:v>
                </c:pt>
                <c:pt idx="93">
                  <c:v>Armenia</c:v>
                </c:pt>
                <c:pt idx="94">
                  <c:v>Lithuania</c:v>
                </c:pt>
                <c:pt idx="95">
                  <c:v>Mongolia</c:v>
                </c:pt>
                <c:pt idx="96">
                  <c:v>Albania</c:v>
                </c:pt>
                <c:pt idx="97">
                  <c:v>Namibia</c:v>
                </c:pt>
                <c:pt idx="98">
                  <c:v>Lesotho</c:v>
                </c:pt>
                <c:pt idx="99">
                  <c:v>Botswana</c:v>
                </c:pt>
                <c:pt idx="100">
                  <c:v>Latvia</c:v>
                </c:pt>
                <c:pt idx="101">
                  <c:v>The Gambia</c:v>
                </c:pt>
                <c:pt idx="102">
                  <c:v>Guinea-Bissau</c:v>
                </c:pt>
                <c:pt idx="103">
                  <c:v>Gabon</c:v>
                </c:pt>
                <c:pt idx="104">
                  <c:v>Trinidad and Tobago</c:v>
                </c:pt>
                <c:pt idx="105">
                  <c:v>Bahrain</c:v>
                </c:pt>
                <c:pt idx="106">
                  <c:v>Mauritius</c:v>
                </c:pt>
                <c:pt idx="107">
                  <c:v>Swaziland</c:v>
                </c:pt>
                <c:pt idx="108">
                  <c:v>Guyana</c:v>
                </c:pt>
                <c:pt idx="109">
                  <c:v>Bhutan</c:v>
                </c:pt>
                <c:pt idx="110">
                  <c:v>Comoros</c:v>
                </c:pt>
                <c:pt idx="111">
                  <c:v>Saint Vincent and the Grenadines</c:v>
                </c:pt>
                <c:pt idx="112">
                  <c:v>Seychelles</c:v>
                </c:pt>
                <c:pt idx="113">
                  <c:v>Dominica</c:v>
                </c:pt>
              </c:strCache>
            </c:strRef>
          </c:cat>
          <c:val>
            <c:numRef>
              <c:f>Sheet1!$H$2:$H$117</c:f>
              <c:numCache>
                <c:formatCode>0.00</c:formatCode>
                <c:ptCount val="116"/>
                <c:pt idx="0">
                  <c:v>23.5</c:v>
                </c:pt>
                <c:pt idx="1">
                  <c:v>4.4000000000000004</c:v>
                </c:pt>
                <c:pt idx="2">
                  <c:v>18</c:v>
                </c:pt>
                <c:pt idx="3">
                  <c:v>1.02</c:v>
                </c:pt>
                <c:pt idx="4">
                  <c:v>2.7</c:v>
                </c:pt>
                <c:pt idx="5">
                  <c:v>0.32439125523000001</c:v>
                </c:pt>
                <c:pt idx="6">
                  <c:v>0.29393748985000001</c:v>
                </c:pt>
                <c:pt idx="7">
                  <c:v>5.34</c:v>
                </c:pt>
                <c:pt idx="8">
                  <c:v>13.1</c:v>
                </c:pt>
                <c:pt idx="9">
                  <c:v>2.71</c:v>
                </c:pt>
                <c:pt idx="10">
                  <c:v>0.56199135776999998</c:v>
                </c:pt>
                <c:pt idx="11">
                  <c:v>4.440834925E-2</c:v>
                </c:pt>
                <c:pt idx="12">
                  <c:v>0.26604839807000003</c:v>
                </c:pt>
                <c:pt idx="13">
                  <c:v>0.38471650775999999</c:v>
                </c:pt>
                <c:pt idx="14">
                  <c:v>1.3</c:v>
                </c:pt>
                <c:pt idx="15">
                  <c:v>9.7222365999999998E-3</c:v>
                </c:pt>
                <c:pt idx="16">
                  <c:v>0.80263583206</c:v>
                </c:pt>
                <c:pt idx="17">
                  <c:v>5.4</c:v>
                </c:pt>
                <c:pt idx="18">
                  <c:v>3.99</c:v>
                </c:pt>
                <c:pt idx="19">
                  <c:v>4.16</c:v>
                </c:pt>
                <c:pt idx="20">
                  <c:v>0.43142635973999999</c:v>
                </c:pt>
                <c:pt idx="21">
                  <c:v>2.86</c:v>
                </c:pt>
                <c:pt idx="22">
                  <c:v>0.47149469960000001</c:v>
                </c:pt>
                <c:pt idx="23">
                  <c:v>3.21</c:v>
                </c:pt>
                <c:pt idx="24">
                  <c:v>0.36136277291000002</c:v>
                </c:pt>
                <c:pt idx="25">
                  <c:v>3.9843730500000001E-2</c:v>
                </c:pt>
                <c:pt idx="26">
                  <c:v>0.81956650012999999</c:v>
                </c:pt>
                <c:pt idx="27">
                  <c:v>0.96169375687000003</c:v>
                </c:pt>
                <c:pt idx="28">
                  <c:v>0.97424649009999997</c:v>
                </c:pt>
                <c:pt idx="29">
                  <c:v>7.9375589509999997E-2</c:v>
                </c:pt>
                <c:pt idx="30">
                  <c:v>1.7708600790000001E-2</c:v>
                </c:pt>
                <c:pt idx="31">
                  <c:v>3.25</c:v>
                </c:pt>
                <c:pt idx="32">
                  <c:v>0.27448336643999999</c:v>
                </c:pt>
                <c:pt idx="33">
                  <c:v>1.0900000000000001</c:v>
                </c:pt>
                <c:pt idx="34">
                  <c:v>0.29017125128999999</c:v>
                </c:pt>
                <c:pt idx="35">
                  <c:v>0.11310429251</c:v>
                </c:pt>
                <c:pt idx="36">
                  <c:v>2.31</c:v>
                </c:pt>
                <c:pt idx="37">
                  <c:v>4.7793974689999998E-2</c:v>
                </c:pt>
                <c:pt idx="38">
                  <c:v>1.0995661679999999E-2</c:v>
                </c:pt>
                <c:pt idx="39">
                  <c:v>6.6566086800000004E-3</c:v>
                </c:pt>
                <c:pt idx="40">
                  <c:v>3.18</c:v>
                </c:pt>
                <c:pt idx="41">
                  <c:v>1.379234633E-2</c:v>
                </c:pt>
                <c:pt idx="42">
                  <c:v>6.8342013379999997E-2</c:v>
                </c:pt>
                <c:pt idx="43">
                  <c:v>0.16966261396999999</c:v>
                </c:pt>
                <c:pt idx="44">
                  <c:v>7.3030998279999995E-2</c:v>
                </c:pt>
                <c:pt idx="45">
                  <c:v>2.8587159349999999E-2</c:v>
                </c:pt>
                <c:pt idx="46">
                  <c:v>0.49754561257000002</c:v>
                </c:pt>
                <c:pt idx="47">
                  <c:v>0.37667943063999998</c:v>
                </c:pt>
                <c:pt idx="48">
                  <c:v>0.90252852738</c:v>
                </c:pt>
                <c:pt idx="49">
                  <c:v>1.263654898E-2</c:v>
                </c:pt>
                <c:pt idx="50">
                  <c:v>0.16857305803</c:v>
                </c:pt>
                <c:pt idx="51">
                  <c:v>5.5203393019999998E-2</c:v>
                </c:pt>
                <c:pt idx="52">
                  <c:v>2.7755230459999999E-2</c:v>
                </c:pt>
                <c:pt idx="53">
                  <c:v>2.3714775989999999E-2</c:v>
                </c:pt>
                <c:pt idx="54">
                  <c:v>2.4573479899999999E-3</c:v>
                </c:pt>
                <c:pt idx="55">
                  <c:v>1.223125368E-2</c:v>
                </c:pt>
                <c:pt idx="56">
                  <c:v>9.9815150999999999E-4</c:v>
                </c:pt>
                <c:pt idx="57">
                  <c:v>0.25471661922</c:v>
                </c:pt>
                <c:pt idx="58">
                  <c:v>8.5566268210000004E-2</c:v>
                </c:pt>
                <c:pt idx="59">
                  <c:v>4.8327517729999998E-2</c:v>
                </c:pt>
                <c:pt idx="60">
                  <c:v>0.48424952185999998</c:v>
                </c:pt>
                <c:pt idx="61">
                  <c:v>0.29280920825000001</c:v>
                </c:pt>
                <c:pt idx="62">
                  <c:v>3.9203553449999998E-2</c:v>
                </c:pt>
                <c:pt idx="63">
                  <c:v>0.22602376296999999</c:v>
                </c:pt>
                <c:pt idx="64">
                  <c:v>1.33</c:v>
                </c:pt>
                <c:pt idx="65">
                  <c:v>0.16920041198999999</c:v>
                </c:pt>
                <c:pt idx="66">
                  <c:v>0.25736425608000002</c:v>
                </c:pt>
                <c:pt idx="67">
                  <c:v>1.1200000000000001</c:v>
                </c:pt>
                <c:pt idx="68">
                  <c:v>1.281780043E-2</c:v>
                </c:pt>
                <c:pt idx="69">
                  <c:v>2.7588729110000001E-2</c:v>
                </c:pt>
                <c:pt idx="70">
                  <c:v>0.39347463321999998</c:v>
                </c:pt>
                <c:pt idx="71">
                  <c:v>2.358254316E-2</c:v>
                </c:pt>
                <c:pt idx="72">
                  <c:v>6.7932721700000004E-2</c:v>
                </c:pt>
                <c:pt idx="73">
                  <c:v>0.64114113832999997</c:v>
                </c:pt>
                <c:pt idx="74">
                  <c:v>3.0388989960000001E-2</c:v>
                </c:pt>
                <c:pt idx="75">
                  <c:v>1.7121000000000001E-2</c:v>
                </c:pt>
                <c:pt idx="76">
                  <c:v>1.04453539E-3</c:v>
                </c:pt>
                <c:pt idx="77">
                  <c:v>0.82506223814000001</c:v>
                </c:pt>
                <c:pt idx="78">
                  <c:v>0.67611551241000001</c:v>
                </c:pt>
                <c:pt idx="79">
                  <c:v>0.21865191633</c:v>
                </c:pt>
                <c:pt idx="80">
                  <c:v>0.83183121593999998</c:v>
                </c:pt>
                <c:pt idx="81">
                  <c:v>1.86</c:v>
                </c:pt>
                <c:pt idx="82">
                  <c:v>4.6104429070000001E-2</c:v>
                </c:pt>
                <c:pt idx="83">
                  <c:v>3.4767743999999999E-4</c:v>
                </c:pt>
                <c:pt idx="84">
                  <c:v>0.46846808061</c:v>
                </c:pt>
                <c:pt idx="85">
                  <c:v>1.0465484840000001E-2</c:v>
                </c:pt>
                <c:pt idx="86">
                  <c:v>2.0332926309999999E-2</c:v>
                </c:pt>
                <c:pt idx="87">
                  <c:v>-1.8059702000000001E-4</c:v>
                </c:pt>
                <c:pt idx="88">
                  <c:v>0.14600186810999999</c:v>
                </c:pt>
                <c:pt idx="89">
                  <c:v>6.047653569E-2</c:v>
                </c:pt>
                <c:pt idx="90">
                  <c:v>1.3838740449999999E-2</c:v>
                </c:pt>
                <c:pt idx="91">
                  <c:v>5.7710441930000002E-2</c:v>
                </c:pt>
                <c:pt idx="92">
                  <c:v>0.92766167814</c:v>
                </c:pt>
                <c:pt idx="93">
                  <c:v>3.4860479229999998E-2</c:v>
                </c:pt>
                <c:pt idx="94">
                  <c:v>6.9818128110000002E-2</c:v>
                </c:pt>
                <c:pt idx="95">
                  <c:v>1.3586314110000001E-2</c:v>
                </c:pt>
                <c:pt idx="96">
                  <c:v>2.27649906E-2</c:v>
                </c:pt>
                <c:pt idx="97">
                  <c:v>1.4747929220000001E-2</c:v>
                </c:pt>
                <c:pt idx="98">
                  <c:v>3.6423381799999999E-3</c:v>
                </c:pt>
                <c:pt idx="99">
                  <c:v>6.091777433E-2</c:v>
                </c:pt>
                <c:pt idx="100">
                  <c:v>7.3644837399999996E-2</c:v>
                </c:pt>
                <c:pt idx="101">
                  <c:v>8.4418484E-4</c:v>
                </c:pt>
                <c:pt idx="102">
                  <c:v>9.3401569000000002E-4</c:v>
                </c:pt>
                <c:pt idx="103">
                  <c:v>6.033946473E-2</c:v>
                </c:pt>
                <c:pt idx="104">
                  <c:v>9.7272369489999996E-2</c:v>
                </c:pt>
                <c:pt idx="105">
                  <c:v>9.5157906629999997E-2</c:v>
                </c:pt>
                <c:pt idx="106">
                  <c:v>1.5676226460000001E-2</c:v>
                </c:pt>
                <c:pt idx="107">
                  <c:v>3.0828009900000001E-3</c:v>
                </c:pt>
                <c:pt idx="108">
                  <c:v>3.7860562700000001E-3</c:v>
                </c:pt>
                <c:pt idx="109">
                  <c:v>7.8957284100000004E-3</c:v>
                </c:pt>
                <c:pt idx="110">
                  <c:v>5.9614949999999998E-4</c:v>
                </c:pt>
                <c:pt idx="111">
                  <c:v>7.7436870000000002E-4</c:v>
                </c:pt>
                <c:pt idx="112">
                  <c:v>2.285086E-4</c:v>
                </c:pt>
                <c:pt idx="113">
                  <c:v>1.4251851999999999E-4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0031232"/>
        <c:axId val="414598696"/>
      </c:barChart>
      <c:lineChart>
        <c:grouping val="standard"/>
        <c:varyColors val="0"/>
        <c:ser>
          <c:idx val="1"/>
          <c:order val="1"/>
          <c:tx>
            <c:strRef>
              <c:f>Sheet1!$I$1</c:f>
              <c:strCache>
                <c:ptCount val="1"/>
                <c:pt idx="0">
                  <c:v>death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Sheet1!$B$2:$B$117</c:f>
              <c:strCache>
                <c:ptCount val="114"/>
                <c:pt idx="0">
                  <c:v>China</c:v>
                </c:pt>
                <c:pt idx="1">
                  <c:v>India</c:v>
                </c:pt>
                <c:pt idx="2">
                  <c:v>United States</c:v>
                </c:pt>
                <c:pt idx="3">
                  <c:v>Indonesia</c:v>
                </c:pt>
                <c:pt idx="4">
                  <c:v>Brazil</c:v>
                </c:pt>
                <c:pt idx="5">
                  <c:v>Pakistan</c:v>
                </c:pt>
                <c:pt idx="6">
                  <c:v>Bangladesh</c:v>
                </c:pt>
                <c:pt idx="7">
                  <c:v>Russia</c:v>
                </c:pt>
                <c:pt idx="8">
                  <c:v>Japan</c:v>
                </c:pt>
                <c:pt idx="9">
                  <c:v>Mexico</c:v>
                </c:pt>
                <c:pt idx="10">
                  <c:v>Philippines</c:v>
                </c:pt>
                <c:pt idx="11">
                  <c:v>Ethiopia</c:v>
                </c:pt>
                <c:pt idx="12">
                  <c:v>Vietnam</c:v>
                </c:pt>
                <c:pt idx="13">
                  <c:v>Egypt</c:v>
                </c:pt>
                <c:pt idx="14">
                  <c:v>Turkey</c:v>
                </c:pt>
                <c:pt idx="15">
                  <c:v> Democratic Republic of the Congo</c:v>
                </c:pt>
                <c:pt idx="16">
                  <c:v>Thailand</c:v>
                </c:pt>
                <c:pt idx="17">
                  <c:v>France</c:v>
                </c:pt>
                <c:pt idx="18">
                  <c:v>United Kingdom</c:v>
                </c:pt>
                <c:pt idx="19">
                  <c:v>Italy</c:v>
                </c:pt>
                <c:pt idx="20">
                  <c:v>South Africa</c:v>
                </c:pt>
                <c:pt idx="21">
                  <c:v>South Korea</c:v>
                </c:pt>
                <c:pt idx="22">
                  <c:v>Colombia</c:v>
                </c:pt>
                <c:pt idx="23">
                  <c:v>Spain</c:v>
                </c:pt>
                <c:pt idx="24">
                  <c:v>Ukraine</c:v>
                </c:pt>
                <c:pt idx="25">
                  <c:v>Kenya</c:v>
                </c:pt>
                <c:pt idx="26">
                  <c:v>Argentina</c:v>
                </c:pt>
                <c:pt idx="27">
                  <c:v>Algeria</c:v>
                </c:pt>
                <c:pt idx="28">
                  <c:v>Poland</c:v>
                </c:pt>
                <c:pt idx="29">
                  <c:v>Sudan</c:v>
                </c:pt>
                <c:pt idx="30">
                  <c:v>Uganda</c:v>
                </c:pt>
                <c:pt idx="31">
                  <c:v>Canada</c:v>
                </c:pt>
                <c:pt idx="32">
                  <c:v>Morocco</c:v>
                </c:pt>
                <c:pt idx="33">
                  <c:v>Venezuela</c:v>
                </c:pt>
                <c:pt idx="34">
                  <c:v>Peru</c:v>
                </c:pt>
                <c:pt idx="35">
                  <c:v>Uzbekistan</c:v>
                </c:pt>
                <c:pt idx="36">
                  <c:v>Saudi Arabia</c:v>
                </c:pt>
                <c:pt idx="37">
                  <c:v>Nepal</c:v>
                </c:pt>
                <c:pt idx="38">
                  <c:v>Ghana</c:v>
                </c:pt>
                <c:pt idx="39">
                  <c:v>Mozambique</c:v>
                </c:pt>
                <c:pt idx="40">
                  <c:v>Australia</c:v>
                </c:pt>
                <c:pt idx="41">
                  <c:v>Madagascar</c:v>
                </c:pt>
                <c:pt idx="42">
                  <c:v>Syria</c:v>
                </c:pt>
                <c:pt idx="43">
                  <c:v>Angola</c:v>
                </c:pt>
                <c:pt idx="44">
                  <c:v>Sri Lanka</c:v>
                </c:pt>
                <c:pt idx="45">
                  <c:v>Cote d'Ivoire</c:v>
                </c:pt>
                <c:pt idx="46">
                  <c:v>Romania</c:v>
                </c:pt>
                <c:pt idx="47">
                  <c:v>Chile</c:v>
                </c:pt>
                <c:pt idx="48">
                  <c:v>Netherlands</c:v>
                </c:pt>
                <c:pt idx="49">
                  <c:v>Malawi</c:v>
                </c:pt>
                <c:pt idx="50">
                  <c:v>Ecuador</c:v>
                </c:pt>
                <c:pt idx="51">
                  <c:v>Guatemala</c:v>
                </c:pt>
                <c:pt idx="52">
                  <c:v>Zambia</c:v>
                </c:pt>
                <c:pt idx="53">
                  <c:v>Senegal</c:v>
                </c:pt>
                <c:pt idx="54">
                  <c:v>Chad</c:v>
                </c:pt>
                <c:pt idx="55">
                  <c:v>Rwanda</c:v>
                </c:pt>
                <c:pt idx="56">
                  <c:v>Guinea</c:v>
                </c:pt>
                <c:pt idx="57">
                  <c:v>Greece</c:v>
                </c:pt>
                <c:pt idx="58">
                  <c:v>Tunisia</c:v>
                </c:pt>
                <c:pt idx="59">
                  <c:v>Bolivia</c:v>
                </c:pt>
                <c:pt idx="60">
                  <c:v>Czech Republic</c:v>
                </c:pt>
                <c:pt idx="61">
                  <c:v>Portugal</c:v>
                </c:pt>
                <c:pt idx="62">
                  <c:v>Dominican Republic</c:v>
                </c:pt>
                <c:pt idx="63">
                  <c:v>Hungary</c:v>
                </c:pt>
                <c:pt idx="64">
                  <c:v>Sweden</c:v>
                </c:pt>
                <c:pt idx="65">
                  <c:v>Belarus</c:v>
                </c:pt>
                <c:pt idx="66">
                  <c:v>Azerbaijan</c:v>
                </c:pt>
                <c:pt idx="67">
                  <c:v>Austria</c:v>
                </c:pt>
                <c:pt idx="68">
                  <c:v>Tajikistan</c:v>
                </c:pt>
                <c:pt idx="69">
                  <c:v>Honduras</c:v>
                </c:pt>
                <c:pt idx="70">
                  <c:v>Israel</c:v>
                </c:pt>
                <c:pt idx="71">
                  <c:v>Papua New Guinea</c:v>
                </c:pt>
                <c:pt idx="72">
                  <c:v>Bulgaria</c:v>
                </c:pt>
                <c:pt idx="73">
                  <c:v>Hong Kong </c:v>
                </c:pt>
                <c:pt idx="74">
                  <c:v>Jordan</c:v>
                </c:pt>
                <c:pt idx="75">
                  <c:v>El Salvador</c:v>
                </c:pt>
                <c:pt idx="76">
                  <c:v>Sierra Leone</c:v>
                </c:pt>
                <c:pt idx="77">
                  <c:v>Denmark</c:v>
                </c:pt>
                <c:pt idx="78">
                  <c:v>Finland</c:v>
                </c:pt>
                <c:pt idx="79">
                  <c:v>Slovakia</c:v>
                </c:pt>
                <c:pt idx="80">
                  <c:v>Singapore</c:v>
                </c:pt>
                <c:pt idx="81">
                  <c:v>Norway</c:v>
                </c:pt>
                <c:pt idx="82">
                  <c:v>Costa Rica</c:v>
                </c:pt>
                <c:pt idx="83">
                  <c:v>Central African Republic</c:v>
                </c:pt>
                <c:pt idx="84">
                  <c:v>Ireland</c:v>
                </c:pt>
                <c:pt idx="85">
                  <c:v>Georgia</c:v>
                </c:pt>
                <c:pt idx="86">
                  <c:v>Republic of the Congo</c:v>
                </c:pt>
                <c:pt idx="87">
                  <c:v>Liberia</c:v>
                </c:pt>
                <c:pt idx="88">
                  <c:v>Croatia</c:v>
                </c:pt>
                <c:pt idx="89">
                  <c:v>Panama</c:v>
                </c:pt>
                <c:pt idx="90">
                  <c:v>Moldova</c:v>
                </c:pt>
                <c:pt idx="91">
                  <c:v>Uruguay</c:v>
                </c:pt>
                <c:pt idx="92">
                  <c:v>Kuwait</c:v>
                </c:pt>
                <c:pt idx="93">
                  <c:v>Armenia</c:v>
                </c:pt>
                <c:pt idx="94">
                  <c:v>Lithuania</c:v>
                </c:pt>
                <c:pt idx="95">
                  <c:v>Mongolia</c:v>
                </c:pt>
                <c:pt idx="96">
                  <c:v>Albania</c:v>
                </c:pt>
                <c:pt idx="97">
                  <c:v>Namibia</c:v>
                </c:pt>
                <c:pt idx="98">
                  <c:v>Lesotho</c:v>
                </c:pt>
                <c:pt idx="99">
                  <c:v>Botswana</c:v>
                </c:pt>
                <c:pt idx="100">
                  <c:v>Latvia</c:v>
                </c:pt>
                <c:pt idx="101">
                  <c:v>The Gambia</c:v>
                </c:pt>
                <c:pt idx="102">
                  <c:v>Guinea-Bissau</c:v>
                </c:pt>
                <c:pt idx="103">
                  <c:v>Gabon</c:v>
                </c:pt>
                <c:pt idx="104">
                  <c:v>Trinidad and Tobago</c:v>
                </c:pt>
                <c:pt idx="105">
                  <c:v>Bahrain</c:v>
                </c:pt>
                <c:pt idx="106">
                  <c:v>Mauritius</c:v>
                </c:pt>
                <c:pt idx="107">
                  <c:v>Swaziland</c:v>
                </c:pt>
                <c:pt idx="108">
                  <c:v>Guyana</c:v>
                </c:pt>
                <c:pt idx="109">
                  <c:v>Bhutan</c:v>
                </c:pt>
                <c:pt idx="110">
                  <c:v>Comoros</c:v>
                </c:pt>
                <c:pt idx="111">
                  <c:v>Saint Vincent and the Grenadines</c:v>
                </c:pt>
                <c:pt idx="112">
                  <c:v>Seychelles</c:v>
                </c:pt>
                <c:pt idx="113">
                  <c:v>Dominica</c:v>
                </c:pt>
              </c:strCache>
            </c:strRef>
          </c:cat>
          <c:val>
            <c:numRef>
              <c:f>Sheet1!$I$2:$I$117</c:f>
              <c:numCache>
                <c:formatCode>General</c:formatCode>
                <c:ptCount val="116"/>
                <c:pt idx="0">
                  <c:v>7.44</c:v>
                </c:pt>
                <c:pt idx="1">
                  <c:v>7.35</c:v>
                </c:pt>
                <c:pt idx="2">
                  <c:v>8.15</c:v>
                </c:pt>
                <c:pt idx="3">
                  <c:v>6.34</c:v>
                </c:pt>
                <c:pt idx="4">
                  <c:v>6.54</c:v>
                </c:pt>
                <c:pt idx="5">
                  <c:v>6.58</c:v>
                </c:pt>
                <c:pt idx="6">
                  <c:v>5.64</c:v>
                </c:pt>
                <c:pt idx="7">
                  <c:v>13.83</c:v>
                </c:pt>
                <c:pt idx="8">
                  <c:v>9.3800000000000008</c:v>
                </c:pt>
                <c:pt idx="9">
                  <c:v>5.24</c:v>
                </c:pt>
                <c:pt idx="10">
                  <c:v>4.92</c:v>
                </c:pt>
                <c:pt idx="11">
                  <c:v>8.52</c:v>
                </c:pt>
                <c:pt idx="12">
                  <c:v>5.93</c:v>
                </c:pt>
                <c:pt idx="13">
                  <c:v>4.7699999999999996</c:v>
                </c:pt>
                <c:pt idx="14">
                  <c:v>6.12</c:v>
                </c:pt>
                <c:pt idx="15">
                  <c:v>10.3</c:v>
                </c:pt>
                <c:pt idx="16">
                  <c:v>7.72</c:v>
                </c:pt>
                <c:pt idx="17">
                  <c:v>9.06</c:v>
                </c:pt>
                <c:pt idx="18">
                  <c:v>9.34</c:v>
                </c:pt>
                <c:pt idx="19">
                  <c:v>10.1</c:v>
                </c:pt>
                <c:pt idx="20">
                  <c:v>17.489999999999998</c:v>
                </c:pt>
                <c:pt idx="21">
                  <c:v>6.63</c:v>
                </c:pt>
                <c:pt idx="22">
                  <c:v>5.36</c:v>
                </c:pt>
                <c:pt idx="23">
                  <c:v>9</c:v>
                </c:pt>
                <c:pt idx="24">
                  <c:v>15.72</c:v>
                </c:pt>
                <c:pt idx="25">
                  <c:v>7</c:v>
                </c:pt>
                <c:pt idx="26">
                  <c:v>7.34</c:v>
                </c:pt>
                <c:pt idx="27">
                  <c:v>4.3099999999999996</c:v>
                </c:pt>
                <c:pt idx="28">
                  <c:v>10.37</c:v>
                </c:pt>
                <c:pt idx="29">
                  <c:v>7.87</c:v>
                </c:pt>
                <c:pt idx="30">
                  <c:v>10.97</c:v>
                </c:pt>
                <c:pt idx="31">
                  <c:v>8.31</c:v>
                </c:pt>
                <c:pt idx="32">
                  <c:v>4.79</c:v>
                </c:pt>
                <c:pt idx="33">
                  <c:v>5.27</c:v>
                </c:pt>
                <c:pt idx="34">
                  <c:v>5.99</c:v>
                </c:pt>
                <c:pt idx="35">
                  <c:v>5.29</c:v>
                </c:pt>
                <c:pt idx="36">
                  <c:v>3.32</c:v>
                </c:pt>
                <c:pt idx="37">
                  <c:v>6.62</c:v>
                </c:pt>
                <c:pt idx="38">
                  <c:v>7.37</c:v>
                </c:pt>
                <c:pt idx="39">
                  <c:v>12.34</c:v>
                </c:pt>
                <c:pt idx="40">
                  <c:v>7.07</c:v>
                </c:pt>
                <c:pt idx="41">
                  <c:v>6.95</c:v>
                </c:pt>
                <c:pt idx="42">
                  <c:v>6.51</c:v>
                </c:pt>
                <c:pt idx="43">
                  <c:v>11.67</c:v>
                </c:pt>
                <c:pt idx="44">
                  <c:v>6.06</c:v>
                </c:pt>
                <c:pt idx="45">
                  <c:v>9.67</c:v>
                </c:pt>
                <c:pt idx="46">
                  <c:v>11.88</c:v>
                </c:pt>
                <c:pt idx="47">
                  <c:v>5.93</c:v>
                </c:pt>
                <c:pt idx="48">
                  <c:v>8.57</c:v>
                </c:pt>
                <c:pt idx="49">
                  <c:v>8.74</c:v>
                </c:pt>
                <c:pt idx="50">
                  <c:v>5.04</c:v>
                </c:pt>
                <c:pt idx="51">
                  <c:v>4.82</c:v>
                </c:pt>
                <c:pt idx="52">
                  <c:v>12.92</c:v>
                </c:pt>
                <c:pt idx="53">
                  <c:v>8.65</c:v>
                </c:pt>
                <c:pt idx="54">
                  <c:v>14.56</c:v>
                </c:pt>
                <c:pt idx="55">
                  <c:v>9.18</c:v>
                </c:pt>
                <c:pt idx="56">
                  <c:v>9.69</c:v>
                </c:pt>
                <c:pt idx="57">
                  <c:v>11</c:v>
                </c:pt>
                <c:pt idx="58">
                  <c:v>5.94</c:v>
                </c:pt>
                <c:pt idx="59">
                  <c:v>6.59</c:v>
                </c:pt>
                <c:pt idx="60">
                  <c:v>10.29</c:v>
                </c:pt>
                <c:pt idx="61">
                  <c:v>10.97</c:v>
                </c:pt>
                <c:pt idx="62">
                  <c:v>4.5</c:v>
                </c:pt>
                <c:pt idx="63">
                  <c:v>12.72</c:v>
                </c:pt>
                <c:pt idx="64">
                  <c:v>9.4499999999999993</c:v>
                </c:pt>
                <c:pt idx="65">
                  <c:v>13.51</c:v>
                </c:pt>
                <c:pt idx="66">
                  <c:v>7.09</c:v>
                </c:pt>
                <c:pt idx="67">
                  <c:v>10.38</c:v>
                </c:pt>
                <c:pt idx="68">
                  <c:v>6.28</c:v>
                </c:pt>
                <c:pt idx="69">
                  <c:v>5.13</c:v>
                </c:pt>
                <c:pt idx="70">
                  <c:v>5.54</c:v>
                </c:pt>
                <c:pt idx="71">
                  <c:v>6.53</c:v>
                </c:pt>
                <c:pt idx="72">
                  <c:v>14.3</c:v>
                </c:pt>
                <c:pt idx="73">
                  <c:v>6.93</c:v>
                </c:pt>
                <c:pt idx="74">
                  <c:v>3.8</c:v>
                </c:pt>
                <c:pt idx="75">
                  <c:v>5.67</c:v>
                </c:pt>
                <c:pt idx="76">
                  <c:v>11.03</c:v>
                </c:pt>
                <c:pt idx="77">
                  <c:v>10.23</c:v>
                </c:pt>
                <c:pt idx="78">
                  <c:v>10.51</c:v>
                </c:pt>
                <c:pt idx="79">
                  <c:v>9.6999999999999993</c:v>
                </c:pt>
                <c:pt idx="80">
                  <c:v>3.42</c:v>
                </c:pt>
                <c:pt idx="81">
                  <c:v>8.19</c:v>
                </c:pt>
                <c:pt idx="82">
                  <c:v>4.49</c:v>
                </c:pt>
                <c:pt idx="83">
                  <c:v>14.11</c:v>
                </c:pt>
                <c:pt idx="84">
                  <c:v>6.45</c:v>
                </c:pt>
                <c:pt idx="85">
                  <c:v>10.77</c:v>
                </c:pt>
                <c:pt idx="86">
                  <c:v>10.17</c:v>
                </c:pt>
                <c:pt idx="87">
                  <c:v>9.9</c:v>
                </c:pt>
                <c:pt idx="88">
                  <c:v>12.13</c:v>
                </c:pt>
                <c:pt idx="89">
                  <c:v>4.7699999999999996</c:v>
                </c:pt>
                <c:pt idx="90">
                  <c:v>12.6</c:v>
                </c:pt>
                <c:pt idx="91">
                  <c:v>9.48</c:v>
                </c:pt>
                <c:pt idx="92">
                  <c:v>2.16</c:v>
                </c:pt>
                <c:pt idx="93">
                  <c:v>9.3000000000000007</c:v>
                </c:pt>
                <c:pt idx="94">
                  <c:v>11.55</c:v>
                </c:pt>
                <c:pt idx="95">
                  <c:v>6.38</c:v>
                </c:pt>
                <c:pt idx="96">
                  <c:v>6.47</c:v>
                </c:pt>
                <c:pt idx="97">
                  <c:v>13.6</c:v>
                </c:pt>
                <c:pt idx="98">
                  <c:v>14.91</c:v>
                </c:pt>
                <c:pt idx="99">
                  <c:v>13.32</c:v>
                </c:pt>
                <c:pt idx="100">
                  <c:v>13.6</c:v>
                </c:pt>
                <c:pt idx="101">
                  <c:v>7.26</c:v>
                </c:pt>
                <c:pt idx="102">
                  <c:v>14.54</c:v>
                </c:pt>
                <c:pt idx="103">
                  <c:v>13.13</c:v>
                </c:pt>
                <c:pt idx="104">
                  <c:v>8.48</c:v>
                </c:pt>
                <c:pt idx="105">
                  <c:v>2.67</c:v>
                </c:pt>
                <c:pt idx="106">
                  <c:v>6.85</c:v>
                </c:pt>
                <c:pt idx="107">
                  <c:v>13.75</c:v>
                </c:pt>
                <c:pt idx="108">
                  <c:v>7.3</c:v>
                </c:pt>
                <c:pt idx="109">
                  <c:v>6.78</c:v>
                </c:pt>
                <c:pt idx="110">
                  <c:v>7.76</c:v>
                </c:pt>
                <c:pt idx="111">
                  <c:v>7.12</c:v>
                </c:pt>
                <c:pt idx="112">
                  <c:v>6.9</c:v>
                </c:pt>
                <c:pt idx="113">
                  <c:v>7.94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031232"/>
        <c:axId val="414598696"/>
      </c:lineChart>
      <c:catAx>
        <c:axId val="36003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598696"/>
        <c:crosses val="autoZero"/>
        <c:auto val="1"/>
        <c:lblAlgn val="ctr"/>
        <c:lblOffset val="100"/>
        <c:noMultiLvlLbl val="0"/>
      </c:catAx>
      <c:valAx>
        <c:axId val="414598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03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death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Sheet1!$B$2:$B$117</c:f>
              <c:strCache>
                <c:ptCount val="114"/>
                <c:pt idx="0">
                  <c:v>China</c:v>
                </c:pt>
                <c:pt idx="1">
                  <c:v>India</c:v>
                </c:pt>
                <c:pt idx="2">
                  <c:v>United States</c:v>
                </c:pt>
                <c:pt idx="3">
                  <c:v>Indonesia</c:v>
                </c:pt>
                <c:pt idx="4">
                  <c:v>Brazil</c:v>
                </c:pt>
                <c:pt idx="5">
                  <c:v>Pakistan</c:v>
                </c:pt>
                <c:pt idx="6">
                  <c:v>Bangladesh</c:v>
                </c:pt>
                <c:pt idx="7">
                  <c:v>Russia</c:v>
                </c:pt>
                <c:pt idx="8">
                  <c:v>Japan</c:v>
                </c:pt>
                <c:pt idx="9">
                  <c:v>Mexico</c:v>
                </c:pt>
                <c:pt idx="10">
                  <c:v>Philippines</c:v>
                </c:pt>
                <c:pt idx="11">
                  <c:v>Ethiopia</c:v>
                </c:pt>
                <c:pt idx="12">
                  <c:v>Vietnam</c:v>
                </c:pt>
                <c:pt idx="13">
                  <c:v>Egypt</c:v>
                </c:pt>
                <c:pt idx="14">
                  <c:v>Turkey</c:v>
                </c:pt>
                <c:pt idx="15">
                  <c:v> Democratic Republic of the Congo</c:v>
                </c:pt>
                <c:pt idx="16">
                  <c:v>Thailand</c:v>
                </c:pt>
                <c:pt idx="17">
                  <c:v>France</c:v>
                </c:pt>
                <c:pt idx="18">
                  <c:v>United Kingdom</c:v>
                </c:pt>
                <c:pt idx="19">
                  <c:v>Italy</c:v>
                </c:pt>
                <c:pt idx="20">
                  <c:v>South Africa</c:v>
                </c:pt>
                <c:pt idx="21">
                  <c:v>South Korea</c:v>
                </c:pt>
                <c:pt idx="22">
                  <c:v>Colombia</c:v>
                </c:pt>
                <c:pt idx="23">
                  <c:v>Spain</c:v>
                </c:pt>
                <c:pt idx="24">
                  <c:v>Ukraine</c:v>
                </c:pt>
                <c:pt idx="25">
                  <c:v>Kenya</c:v>
                </c:pt>
                <c:pt idx="26">
                  <c:v>Argentina</c:v>
                </c:pt>
                <c:pt idx="27">
                  <c:v>Algeria</c:v>
                </c:pt>
                <c:pt idx="28">
                  <c:v>Poland</c:v>
                </c:pt>
                <c:pt idx="29">
                  <c:v>Sudan</c:v>
                </c:pt>
                <c:pt idx="30">
                  <c:v>Uganda</c:v>
                </c:pt>
                <c:pt idx="31">
                  <c:v>Canada</c:v>
                </c:pt>
                <c:pt idx="32">
                  <c:v>Morocco</c:v>
                </c:pt>
                <c:pt idx="33">
                  <c:v>Venezuela</c:v>
                </c:pt>
                <c:pt idx="34">
                  <c:v>Peru</c:v>
                </c:pt>
                <c:pt idx="35">
                  <c:v>Uzbekistan</c:v>
                </c:pt>
                <c:pt idx="36">
                  <c:v>Saudi Arabia</c:v>
                </c:pt>
                <c:pt idx="37">
                  <c:v>Nepal</c:v>
                </c:pt>
                <c:pt idx="38">
                  <c:v>Ghana</c:v>
                </c:pt>
                <c:pt idx="39">
                  <c:v>Mozambique</c:v>
                </c:pt>
                <c:pt idx="40">
                  <c:v>Australia</c:v>
                </c:pt>
                <c:pt idx="41">
                  <c:v>Madagascar</c:v>
                </c:pt>
                <c:pt idx="42">
                  <c:v>Syria</c:v>
                </c:pt>
                <c:pt idx="43">
                  <c:v>Angola</c:v>
                </c:pt>
                <c:pt idx="44">
                  <c:v>Sri Lanka</c:v>
                </c:pt>
                <c:pt idx="45">
                  <c:v>Cote d'Ivoire</c:v>
                </c:pt>
                <c:pt idx="46">
                  <c:v>Romania</c:v>
                </c:pt>
                <c:pt idx="47">
                  <c:v>Chile</c:v>
                </c:pt>
                <c:pt idx="48">
                  <c:v>Netherlands</c:v>
                </c:pt>
                <c:pt idx="49">
                  <c:v>Malawi</c:v>
                </c:pt>
                <c:pt idx="50">
                  <c:v>Ecuador</c:v>
                </c:pt>
                <c:pt idx="51">
                  <c:v>Guatemala</c:v>
                </c:pt>
                <c:pt idx="52">
                  <c:v>Zambia</c:v>
                </c:pt>
                <c:pt idx="53">
                  <c:v>Senegal</c:v>
                </c:pt>
                <c:pt idx="54">
                  <c:v>Chad</c:v>
                </c:pt>
                <c:pt idx="55">
                  <c:v>Rwanda</c:v>
                </c:pt>
                <c:pt idx="56">
                  <c:v>Guinea</c:v>
                </c:pt>
                <c:pt idx="57">
                  <c:v>Greece</c:v>
                </c:pt>
                <c:pt idx="58">
                  <c:v>Tunisia</c:v>
                </c:pt>
                <c:pt idx="59">
                  <c:v>Bolivia</c:v>
                </c:pt>
                <c:pt idx="60">
                  <c:v>Czech Republic</c:v>
                </c:pt>
                <c:pt idx="61">
                  <c:v>Portugal</c:v>
                </c:pt>
                <c:pt idx="62">
                  <c:v>Dominican Republic</c:v>
                </c:pt>
                <c:pt idx="63">
                  <c:v>Hungary</c:v>
                </c:pt>
                <c:pt idx="64">
                  <c:v>Sweden</c:v>
                </c:pt>
                <c:pt idx="65">
                  <c:v>Belarus</c:v>
                </c:pt>
                <c:pt idx="66">
                  <c:v>Azerbaijan</c:v>
                </c:pt>
                <c:pt idx="67">
                  <c:v>Austria</c:v>
                </c:pt>
                <c:pt idx="68">
                  <c:v>Tajikistan</c:v>
                </c:pt>
                <c:pt idx="69">
                  <c:v>Honduras</c:v>
                </c:pt>
                <c:pt idx="70">
                  <c:v>Israel</c:v>
                </c:pt>
                <c:pt idx="71">
                  <c:v>Papua New Guinea</c:v>
                </c:pt>
                <c:pt idx="72">
                  <c:v>Bulgaria</c:v>
                </c:pt>
                <c:pt idx="73">
                  <c:v>Hong Kong </c:v>
                </c:pt>
                <c:pt idx="74">
                  <c:v>Jordan</c:v>
                </c:pt>
                <c:pt idx="75">
                  <c:v>El Salvador</c:v>
                </c:pt>
                <c:pt idx="76">
                  <c:v>Sierra Leone</c:v>
                </c:pt>
                <c:pt idx="77">
                  <c:v>Denmark</c:v>
                </c:pt>
                <c:pt idx="78">
                  <c:v>Finland</c:v>
                </c:pt>
                <c:pt idx="79">
                  <c:v>Slovakia</c:v>
                </c:pt>
                <c:pt idx="80">
                  <c:v>Singapore</c:v>
                </c:pt>
                <c:pt idx="81">
                  <c:v>Norway</c:v>
                </c:pt>
                <c:pt idx="82">
                  <c:v>Costa Rica</c:v>
                </c:pt>
                <c:pt idx="83">
                  <c:v>Central African Republic</c:v>
                </c:pt>
                <c:pt idx="84">
                  <c:v>Ireland</c:v>
                </c:pt>
                <c:pt idx="85">
                  <c:v>Georgia</c:v>
                </c:pt>
                <c:pt idx="86">
                  <c:v>Republic of the Congo</c:v>
                </c:pt>
                <c:pt idx="87">
                  <c:v>Liberia</c:v>
                </c:pt>
                <c:pt idx="88">
                  <c:v>Croatia</c:v>
                </c:pt>
                <c:pt idx="89">
                  <c:v>Panama</c:v>
                </c:pt>
                <c:pt idx="90">
                  <c:v>Moldova</c:v>
                </c:pt>
                <c:pt idx="91">
                  <c:v>Uruguay</c:v>
                </c:pt>
                <c:pt idx="92">
                  <c:v>Kuwait</c:v>
                </c:pt>
                <c:pt idx="93">
                  <c:v>Armenia</c:v>
                </c:pt>
                <c:pt idx="94">
                  <c:v>Lithuania</c:v>
                </c:pt>
                <c:pt idx="95">
                  <c:v>Mongolia</c:v>
                </c:pt>
                <c:pt idx="96">
                  <c:v>Albania</c:v>
                </c:pt>
                <c:pt idx="97">
                  <c:v>Namibia</c:v>
                </c:pt>
                <c:pt idx="98">
                  <c:v>Lesotho</c:v>
                </c:pt>
                <c:pt idx="99">
                  <c:v>Botswana</c:v>
                </c:pt>
                <c:pt idx="100">
                  <c:v>Latvia</c:v>
                </c:pt>
                <c:pt idx="101">
                  <c:v>The Gambia</c:v>
                </c:pt>
                <c:pt idx="102">
                  <c:v>Guinea-Bissau</c:v>
                </c:pt>
                <c:pt idx="103">
                  <c:v>Gabon</c:v>
                </c:pt>
                <c:pt idx="104">
                  <c:v>Trinidad and Tobago</c:v>
                </c:pt>
                <c:pt idx="105">
                  <c:v>Bahrain</c:v>
                </c:pt>
                <c:pt idx="106">
                  <c:v>Mauritius</c:v>
                </c:pt>
                <c:pt idx="107">
                  <c:v>Swaziland</c:v>
                </c:pt>
                <c:pt idx="108">
                  <c:v>Guyana</c:v>
                </c:pt>
                <c:pt idx="109">
                  <c:v>Bhutan</c:v>
                </c:pt>
                <c:pt idx="110">
                  <c:v>Comoros</c:v>
                </c:pt>
                <c:pt idx="111">
                  <c:v>Saint Vincent and the Grenadines</c:v>
                </c:pt>
                <c:pt idx="112">
                  <c:v>Seychelles</c:v>
                </c:pt>
                <c:pt idx="113">
                  <c:v>Dominica</c:v>
                </c:pt>
              </c:strCache>
            </c:strRef>
          </c:cat>
          <c:val>
            <c:numRef>
              <c:f>Sheet1!$I$2:$I$117</c:f>
              <c:numCache>
                <c:formatCode>General</c:formatCode>
                <c:ptCount val="116"/>
                <c:pt idx="0">
                  <c:v>7.44</c:v>
                </c:pt>
                <c:pt idx="1">
                  <c:v>7.35</c:v>
                </c:pt>
                <c:pt idx="2">
                  <c:v>8.15</c:v>
                </c:pt>
                <c:pt idx="3">
                  <c:v>6.34</c:v>
                </c:pt>
                <c:pt idx="4">
                  <c:v>6.54</c:v>
                </c:pt>
                <c:pt idx="5">
                  <c:v>6.58</c:v>
                </c:pt>
                <c:pt idx="6">
                  <c:v>5.64</c:v>
                </c:pt>
                <c:pt idx="7">
                  <c:v>13.83</c:v>
                </c:pt>
                <c:pt idx="8">
                  <c:v>9.3800000000000008</c:v>
                </c:pt>
                <c:pt idx="9">
                  <c:v>5.24</c:v>
                </c:pt>
                <c:pt idx="10">
                  <c:v>4.92</c:v>
                </c:pt>
                <c:pt idx="11">
                  <c:v>8.52</c:v>
                </c:pt>
                <c:pt idx="12">
                  <c:v>5.93</c:v>
                </c:pt>
                <c:pt idx="13">
                  <c:v>4.7699999999999996</c:v>
                </c:pt>
                <c:pt idx="14">
                  <c:v>6.12</c:v>
                </c:pt>
                <c:pt idx="15">
                  <c:v>10.3</c:v>
                </c:pt>
                <c:pt idx="16">
                  <c:v>7.72</c:v>
                </c:pt>
                <c:pt idx="17">
                  <c:v>9.06</c:v>
                </c:pt>
                <c:pt idx="18">
                  <c:v>9.34</c:v>
                </c:pt>
                <c:pt idx="19">
                  <c:v>10.1</c:v>
                </c:pt>
                <c:pt idx="20">
                  <c:v>17.489999999999998</c:v>
                </c:pt>
                <c:pt idx="21">
                  <c:v>6.63</c:v>
                </c:pt>
                <c:pt idx="22">
                  <c:v>5.36</c:v>
                </c:pt>
                <c:pt idx="23">
                  <c:v>9</c:v>
                </c:pt>
                <c:pt idx="24">
                  <c:v>15.72</c:v>
                </c:pt>
                <c:pt idx="25">
                  <c:v>7</c:v>
                </c:pt>
                <c:pt idx="26">
                  <c:v>7.34</c:v>
                </c:pt>
                <c:pt idx="27">
                  <c:v>4.3099999999999996</c:v>
                </c:pt>
                <c:pt idx="28">
                  <c:v>10.37</c:v>
                </c:pt>
                <c:pt idx="29">
                  <c:v>7.87</c:v>
                </c:pt>
                <c:pt idx="30">
                  <c:v>10.97</c:v>
                </c:pt>
                <c:pt idx="31">
                  <c:v>8.31</c:v>
                </c:pt>
                <c:pt idx="32">
                  <c:v>4.79</c:v>
                </c:pt>
                <c:pt idx="33">
                  <c:v>5.27</c:v>
                </c:pt>
                <c:pt idx="34">
                  <c:v>5.99</c:v>
                </c:pt>
                <c:pt idx="35">
                  <c:v>5.29</c:v>
                </c:pt>
                <c:pt idx="36">
                  <c:v>3.32</c:v>
                </c:pt>
                <c:pt idx="37">
                  <c:v>6.62</c:v>
                </c:pt>
                <c:pt idx="38">
                  <c:v>7.37</c:v>
                </c:pt>
                <c:pt idx="39">
                  <c:v>12.34</c:v>
                </c:pt>
                <c:pt idx="40">
                  <c:v>7.07</c:v>
                </c:pt>
                <c:pt idx="41">
                  <c:v>6.95</c:v>
                </c:pt>
                <c:pt idx="42">
                  <c:v>6.51</c:v>
                </c:pt>
                <c:pt idx="43">
                  <c:v>11.67</c:v>
                </c:pt>
                <c:pt idx="44">
                  <c:v>6.06</c:v>
                </c:pt>
                <c:pt idx="45">
                  <c:v>9.67</c:v>
                </c:pt>
                <c:pt idx="46">
                  <c:v>11.88</c:v>
                </c:pt>
                <c:pt idx="47">
                  <c:v>5.93</c:v>
                </c:pt>
                <c:pt idx="48">
                  <c:v>8.57</c:v>
                </c:pt>
                <c:pt idx="49">
                  <c:v>8.74</c:v>
                </c:pt>
                <c:pt idx="50">
                  <c:v>5.04</c:v>
                </c:pt>
                <c:pt idx="51">
                  <c:v>4.82</c:v>
                </c:pt>
                <c:pt idx="52">
                  <c:v>12.92</c:v>
                </c:pt>
                <c:pt idx="53">
                  <c:v>8.65</c:v>
                </c:pt>
                <c:pt idx="54">
                  <c:v>14.56</c:v>
                </c:pt>
                <c:pt idx="55">
                  <c:v>9.18</c:v>
                </c:pt>
                <c:pt idx="56">
                  <c:v>9.69</c:v>
                </c:pt>
                <c:pt idx="57">
                  <c:v>11</c:v>
                </c:pt>
                <c:pt idx="58">
                  <c:v>5.94</c:v>
                </c:pt>
                <c:pt idx="59">
                  <c:v>6.59</c:v>
                </c:pt>
                <c:pt idx="60">
                  <c:v>10.29</c:v>
                </c:pt>
                <c:pt idx="61">
                  <c:v>10.97</c:v>
                </c:pt>
                <c:pt idx="62">
                  <c:v>4.5</c:v>
                </c:pt>
                <c:pt idx="63">
                  <c:v>12.72</c:v>
                </c:pt>
                <c:pt idx="64">
                  <c:v>9.4499999999999993</c:v>
                </c:pt>
                <c:pt idx="65">
                  <c:v>13.51</c:v>
                </c:pt>
                <c:pt idx="66">
                  <c:v>7.09</c:v>
                </c:pt>
                <c:pt idx="67">
                  <c:v>10.38</c:v>
                </c:pt>
                <c:pt idx="68">
                  <c:v>6.28</c:v>
                </c:pt>
                <c:pt idx="69">
                  <c:v>5.13</c:v>
                </c:pt>
                <c:pt idx="70">
                  <c:v>5.54</c:v>
                </c:pt>
                <c:pt idx="71">
                  <c:v>6.53</c:v>
                </c:pt>
                <c:pt idx="72">
                  <c:v>14.3</c:v>
                </c:pt>
                <c:pt idx="73">
                  <c:v>6.93</c:v>
                </c:pt>
                <c:pt idx="74">
                  <c:v>3.8</c:v>
                </c:pt>
                <c:pt idx="75">
                  <c:v>5.67</c:v>
                </c:pt>
                <c:pt idx="76">
                  <c:v>11.03</c:v>
                </c:pt>
                <c:pt idx="77">
                  <c:v>10.23</c:v>
                </c:pt>
                <c:pt idx="78">
                  <c:v>10.51</c:v>
                </c:pt>
                <c:pt idx="79">
                  <c:v>9.6999999999999993</c:v>
                </c:pt>
                <c:pt idx="80">
                  <c:v>3.42</c:v>
                </c:pt>
                <c:pt idx="81">
                  <c:v>8.19</c:v>
                </c:pt>
                <c:pt idx="82">
                  <c:v>4.49</c:v>
                </c:pt>
                <c:pt idx="83">
                  <c:v>14.11</c:v>
                </c:pt>
                <c:pt idx="84">
                  <c:v>6.45</c:v>
                </c:pt>
                <c:pt idx="85">
                  <c:v>10.77</c:v>
                </c:pt>
                <c:pt idx="86">
                  <c:v>10.17</c:v>
                </c:pt>
                <c:pt idx="87">
                  <c:v>9.9</c:v>
                </c:pt>
                <c:pt idx="88">
                  <c:v>12.13</c:v>
                </c:pt>
                <c:pt idx="89">
                  <c:v>4.7699999999999996</c:v>
                </c:pt>
                <c:pt idx="90">
                  <c:v>12.6</c:v>
                </c:pt>
                <c:pt idx="91">
                  <c:v>9.48</c:v>
                </c:pt>
                <c:pt idx="92">
                  <c:v>2.16</c:v>
                </c:pt>
                <c:pt idx="93">
                  <c:v>9.3000000000000007</c:v>
                </c:pt>
                <c:pt idx="94">
                  <c:v>11.55</c:v>
                </c:pt>
                <c:pt idx="95">
                  <c:v>6.38</c:v>
                </c:pt>
                <c:pt idx="96">
                  <c:v>6.47</c:v>
                </c:pt>
                <c:pt idx="97">
                  <c:v>13.6</c:v>
                </c:pt>
                <c:pt idx="98">
                  <c:v>14.91</c:v>
                </c:pt>
                <c:pt idx="99">
                  <c:v>13.32</c:v>
                </c:pt>
                <c:pt idx="100">
                  <c:v>13.6</c:v>
                </c:pt>
                <c:pt idx="101">
                  <c:v>7.26</c:v>
                </c:pt>
                <c:pt idx="102">
                  <c:v>14.54</c:v>
                </c:pt>
                <c:pt idx="103">
                  <c:v>13.13</c:v>
                </c:pt>
                <c:pt idx="104">
                  <c:v>8.48</c:v>
                </c:pt>
                <c:pt idx="105">
                  <c:v>2.67</c:v>
                </c:pt>
                <c:pt idx="106">
                  <c:v>6.85</c:v>
                </c:pt>
                <c:pt idx="107">
                  <c:v>13.75</c:v>
                </c:pt>
                <c:pt idx="108">
                  <c:v>7.3</c:v>
                </c:pt>
                <c:pt idx="109">
                  <c:v>6.78</c:v>
                </c:pt>
                <c:pt idx="110">
                  <c:v>7.76</c:v>
                </c:pt>
                <c:pt idx="111">
                  <c:v>7.12</c:v>
                </c:pt>
                <c:pt idx="112">
                  <c:v>6.9</c:v>
                </c:pt>
                <c:pt idx="113">
                  <c:v>7.94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4599480"/>
        <c:axId val="414592816"/>
      </c:barChart>
      <c:lineChart>
        <c:grouping val="standard"/>
        <c:varyColors val="0"/>
        <c:ser>
          <c:idx val="1"/>
          <c:order val="1"/>
          <c:tx>
            <c:strRef>
              <c:f>Sheet1!$K$1</c:f>
              <c:strCache>
                <c:ptCount val="1"/>
                <c:pt idx="0">
                  <c:v>c02 damages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Sheet1!$B$2:$B$117</c:f>
              <c:strCache>
                <c:ptCount val="114"/>
                <c:pt idx="0">
                  <c:v>China</c:v>
                </c:pt>
                <c:pt idx="1">
                  <c:v>India</c:v>
                </c:pt>
                <c:pt idx="2">
                  <c:v>United States</c:v>
                </c:pt>
                <c:pt idx="3">
                  <c:v>Indonesia</c:v>
                </c:pt>
                <c:pt idx="4">
                  <c:v>Brazil</c:v>
                </c:pt>
                <c:pt idx="5">
                  <c:v>Pakistan</c:v>
                </c:pt>
                <c:pt idx="6">
                  <c:v>Bangladesh</c:v>
                </c:pt>
                <c:pt idx="7">
                  <c:v>Russia</c:v>
                </c:pt>
                <c:pt idx="8">
                  <c:v>Japan</c:v>
                </c:pt>
                <c:pt idx="9">
                  <c:v>Mexico</c:v>
                </c:pt>
                <c:pt idx="10">
                  <c:v>Philippines</c:v>
                </c:pt>
                <c:pt idx="11">
                  <c:v>Ethiopia</c:v>
                </c:pt>
                <c:pt idx="12">
                  <c:v>Vietnam</c:v>
                </c:pt>
                <c:pt idx="13">
                  <c:v>Egypt</c:v>
                </c:pt>
                <c:pt idx="14">
                  <c:v>Turkey</c:v>
                </c:pt>
                <c:pt idx="15">
                  <c:v> Democratic Republic of the Congo</c:v>
                </c:pt>
                <c:pt idx="16">
                  <c:v>Thailand</c:v>
                </c:pt>
                <c:pt idx="17">
                  <c:v>France</c:v>
                </c:pt>
                <c:pt idx="18">
                  <c:v>United Kingdom</c:v>
                </c:pt>
                <c:pt idx="19">
                  <c:v>Italy</c:v>
                </c:pt>
                <c:pt idx="20">
                  <c:v>South Africa</c:v>
                </c:pt>
                <c:pt idx="21">
                  <c:v>South Korea</c:v>
                </c:pt>
                <c:pt idx="22">
                  <c:v>Colombia</c:v>
                </c:pt>
                <c:pt idx="23">
                  <c:v>Spain</c:v>
                </c:pt>
                <c:pt idx="24">
                  <c:v>Ukraine</c:v>
                </c:pt>
                <c:pt idx="25">
                  <c:v>Kenya</c:v>
                </c:pt>
                <c:pt idx="26">
                  <c:v>Argentina</c:v>
                </c:pt>
                <c:pt idx="27">
                  <c:v>Algeria</c:v>
                </c:pt>
                <c:pt idx="28">
                  <c:v>Poland</c:v>
                </c:pt>
                <c:pt idx="29">
                  <c:v>Sudan</c:v>
                </c:pt>
                <c:pt idx="30">
                  <c:v>Uganda</c:v>
                </c:pt>
                <c:pt idx="31">
                  <c:v>Canada</c:v>
                </c:pt>
                <c:pt idx="32">
                  <c:v>Morocco</c:v>
                </c:pt>
                <c:pt idx="33">
                  <c:v>Venezuela</c:v>
                </c:pt>
                <c:pt idx="34">
                  <c:v>Peru</c:v>
                </c:pt>
                <c:pt idx="35">
                  <c:v>Uzbekistan</c:v>
                </c:pt>
                <c:pt idx="36">
                  <c:v>Saudi Arabia</c:v>
                </c:pt>
                <c:pt idx="37">
                  <c:v>Nepal</c:v>
                </c:pt>
                <c:pt idx="38">
                  <c:v>Ghana</c:v>
                </c:pt>
                <c:pt idx="39">
                  <c:v>Mozambique</c:v>
                </c:pt>
                <c:pt idx="40">
                  <c:v>Australia</c:v>
                </c:pt>
                <c:pt idx="41">
                  <c:v>Madagascar</c:v>
                </c:pt>
                <c:pt idx="42">
                  <c:v>Syria</c:v>
                </c:pt>
                <c:pt idx="43">
                  <c:v>Angola</c:v>
                </c:pt>
                <c:pt idx="44">
                  <c:v>Sri Lanka</c:v>
                </c:pt>
                <c:pt idx="45">
                  <c:v>Cote d'Ivoire</c:v>
                </c:pt>
                <c:pt idx="46">
                  <c:v>Romania</c:v>
                </c:pt>
                <c:pt idx="47">
                  <c:v>Chile</c:v>
                </c:pt>
                <c:pt idx="48">
                  <c:v>Netherlands</c:v>
                </c:pt>
                <c:pt idx="49">
                  <c:v>Malawi</c:v>
                </c:pt>
                <c:pt idx="50">
                  <c:v>Ecuador</c:v>
                </c:pt>
                <c:pt idx="51">
                  <c:v>Guatemala</c:v>
                </c:pt>
                <c:pt idx="52">
                  <c:v>Zambia</c:v>
                </c:pt>
                <c:pt idx="53">
                  <c:v>Senegal</c:v>
                </c:pt>
                <c:pt idx="54">
                  <c:v>Chad</c:v>
                </c:pt>
                <c:pt idx="55">
                  <c:v>Rwanda</c:v>
                </c:pt>
                <c:pt idx="56">
                  <c:v>Guinea</c:v>
                </c:pt>
                <c:pt idx="57">
                  <c:v>Greece</c:v>
                </c:pt>
                <c:pt idx="58">
                  <c:v>Tunisia</c:v>
                </c:pt>
                <c:pt idx="59">
                  <c:v>Bolivia</c:v>
                </c:pt>
                <c:pt idx="60">
                  <c:v>Czech Republic</c:v>
                </c:pt>
                <c:pt idx="61">
                  <c:v>Portugal</c:v>
                </c:pt>
                <c:pt idx="62">
                  <c:v>Dominican Republic</c:v>
                </c:pt>
                <c:pt idx="63">
                  <c:v>Hungary</c:v>
                </c:pt>
                <c:pt idx="64">
                  <c:v>Sweden</c:v>
                </c:pt>
                <c:pt idx="65">
                  <c:v>Belarus</c:v>
                </c:pt>
                <c:pt idx="66">
                  <c:v>Azerbaijan</c:v>
                </c:pt>
                <c:pt idx="67">
                  <c:v>Austria</c:v>
                </c:pt>
                <c:pt idx="68">
                  <c:v>Tajikistan</c:v>
                </c:pt>
                <c:pt idx="69">
                  <c:v>Honduras</c:v>
                </c:pt>
                <c:pt idx="70">
                  <c:v>Israel</c:v>
                </c:pt>
                <c:pt idx="71">
                  <c:v>Papua New Guinea</c:v>
                </c:pt>
                <c:pt idx="72">
                  <c:v>Bulgaria</c:v>
                </c:pt>
                <c:pt idx="73">
                  <c:v>Hong Kong </c:v>
                </c:pt>
                <c:pt idx="74">
                  <c:v>Jordan</c:v>
                </c:pt>
                <c:pt idx="75">
                  <c:v>El Salvador</c:v>
                </c:pt>
                <c:pt idx="76">
                  <c:v>Sierra Leone</c:v>
                </c:pt>
                <c:pt idx="77">
                  <c:v>Denmark</c:v>
                </c:pt>
                <c:pt idx="78">
                  <c:v>Finland</c:v>
                </c:pt>
                <c:pt idx="79">
                  <c:v>Slovakia</c:v>
                </c:pt>
                <c:pt idx="80">
                  <c:v>Singapore</c:v>
                </c:pt>
                <c:pt idx="81">
                  <c:v>Norway</c:v>
                </c:pt>
                <c:pt idx="82">
                  <c:v>Costa Rica</c:v>
                </c:pt>
                <c:pt idx="83">
                  <c:v>Central African Republic</c:v>
                </c:pt>
                <c:pt idx="84">
                  <c:v>Ireland</c:v>
                </c:pt>
                <c:pt idx="85">
                  <c:v>Georgia</c:v>
                </c:pt>
                <c:pt idx="86">
                  <c:v>Republic of the Congo</c:v>
                </c:pt>
                <c:pt idx="87">
                  <c:v>Liberia</c:v>
                </c:pt>
                <c:pt idx="88">
                  <c:v>Croatia</c:v>
                </c:pt>
                <c:pt idx="89">
                  <c:v>Panama</c:v>
                </c:pt>
                <c:pt idx="90">
                  <c:v>Moldova</c:v>
                </c:pt>
                <c:pt idx="91">
                  <c:v>Uruguay</c:v>
                </c:pt>
                <c:pt idx="92">
                  <c:v>Kuwait</c:v>
                </c:pt>
                <c:pt idx="93">
                  <c:v>Armenia</c:v>
                </c:pt>
                <c:pt idx="94">
                  <c:v>Lithuania</c:v>
                </c:pt>
                <c:pt idx="95">
                  <c:v>Mongolia</c:v>
                </c:pt>
                <c:pt idx="96">
                  <c:v>Albania</c:v>
                </c:pt>
                <c:pt idx="97">
                  <c:v>Namibia</c:v>
                </c:pt>
                <c:pt idx="98">
                  <c:v>Lesotho</c:v>
                </c:pt>
                <c:pt idx="99">
                  <c:v>Botswana</c:v>
                </c:pt>
                <c:pt idx="100">
                  <c:v>Latvia</c:v>
                </c:pt>
                <c:pt idx="101">
                  <c:v>The Gambia</c:v>
                </c:pt>
                <c:pt idx="102">
                  <c:v>Guinea-Bissau</c:v>
                </c:pt>
                <c:pt idx="103">
                  <c:v>Gabon</c:v>
                </c:pt>
                <c:pt idx="104">
                  <c:v>Trinidad and Tobago</c:v>
                </c:pt>
                <c:pt idx="105">
                  <c:v>Bahrain</c:v>
                </c:pt>
                <c:pt idx="106">
                  <c:v>Mauritius</c:v>
                </c:pt>
                <c:pt idx="107">
                  <c:v>Swaziland</c:v>
                </c:pt>
                <c:pt idx="108">
                  <c:v>Guyana</c:v>
                </c:pt>
                <c:pt idx="109">
                  <c:v>Bhutan</c:v>
                </c:pt>
                <c:pt idx="110">
                  <c:v>Comoros</c:v>
                </c:pt>
                <c:pt idx="111">
                  <c:v>Saint Vincent and the Grenadines</c:v>
                </c:pt>
                <c:pt idx="112">
                  <c:v>Seychelles</c:v>
                </c:pt>
                <c:pt idx="113">
                  <c:v>Dominica</c:v>
                </c:pt>
              </c:strCache>
            </c:strRef>
          </c:cat>
          <c:val>
            <c:numRef>
              <c:f>Sheet1!$K$2:$K$117</c:f>
              <c:numCache>
                <c:formatCode>General</c:formatCode>
                <c:ptCount val="116"/>
                <c:pt idx="0">
                  <c:v>54.876987806999999</c:v>
                </c:pt>
                <c:pt idx="1">
                  <c:v>13.350715404000001</c:v>
                </c:pt>
                <c:pt idx="2">
                  <c:v>44.727758164000001</c:v>
                </c:pt>
                <c:pt idx="3">
                  <c:v>2.798459963</c:v>
                </c:pt>
                <c:pt idx="4">
                  <c:v>2.9154788329999999</c:v>
                </c:pt>
                <c:pt idx="5">
                  <c:v>1.1131553219999999</c:v>
                </c:pt>
                <c:pt idx="6">
                  <c:v>0.34562684900000001</c:v>
                </c:pt>
                <c:pt idx="7">
                  <c:v>13.868593113999999</c:v>
                </c:pt>
                <c:pt idx="8">
                  <c:v>9.8686106680000005</c:v>
                </c:pt>
                <c:pt idx="9">
                  <c:v>3.3889852509999998</c:v>
                </c:pt>
                <c:pt idx="10">
                  <c:v>0.64072595700000001</c:v>
                </c:pt>
                <c:pt idx="11">
                  <c:v>5.7789469000000003E-2</c:v>
                </c:pt>
                <c:pt idx="12">
                  <c:v>0.893975827</c:v>
                </c:pt>
                <c:pt idx="13">
                  <c:v>1.426884995</c:v>
                </c:pt>
                <c:pt idx="14">
                  <c:v>2.0614643410000002</c:v>
                </c:pt>
                <c:pt idx="15">
                  <c:v>1.7921966000000001E-2</c:v>
                </c:pt>
                <c:pt idx="16">
                  <c:v>2.2183877299999999</c:v>
                </c:pt>
                <c:pt idx="17">
                  <c:v>2.9978454609999998</c:v>
                </c:pt>
                <c:pt idx="18">
                  <c:v>4.3474559849999999</c:v>
                </c:pt>
                <c:pt idx="19">
                  <c:v>3.5015836729999998</c:v>
                </c:pt>
                <c:pt idx="20">
                  <c:v>3.4210443380000002</c:v>
                </c:pt>
                <c:pt idx="21">
                  <c:v>4.0035840609999997</c:v>
                </c:pt>
                <c:pt idx="22">
                  <c:v>0.50996283200000003</c:v>
                </c:pt>
                <c:pt idx="23">
                  <c:v>2.755183615</c:v>
                </c:pt>
                <c:pt idx="24">
                  <c:v>2.871635849</c:v>
                </c:pt>
                <c:pt idx="25">
                  <c:v>9.136089E-2</c:v>
                </c:pt>
                <c:pt idx="26">
                  <c:v>1.502708323</c:v>
                </c:pt>
                <c:pt idx="27">
                  <c:v>1.038200681</c:v>
                </c:pt>
                <c:pt idx="28">
                  <c:v>2.7040644029999998</c:v>
                </c:pt>
                <c:pt idx="29">
                  <c:v>0.10040039000000001</c:v>
                </c:pt>
                <c:pt idx="30">
                  <c:v>2.0896393999999999E-2</c:v>
                </c:pt>
                <c:pt idx="31">
                  <c:v>4.3212964659999997</c:v>
                </c:pt>
                <c:pt idx="32">
                  <c:v>0.36358561099999998</c:v>
                </c:pt>
                <c:pt idx="33">
                  <c:v>1.521938711</c:v>
                </c:pt>
                <c:pt idx="34">
                  <c:v>0.32444811400000001</c:v>
                </c:pt>
                <c:pt idx="35">
                  <c:v>1.1203973540000001</c:v>
                </c:pt>
                <c:pt idx="36">
                  <c:v>2.9492908550000001</c:v>
                </c:pt>
                <c:pt idx="37">
                  <c:v>2.5111290000000001E-2</c:v>
                </c:pt>
                <c:pt idx="38">
                  <c:v>6.9481206000000004E-2</c:v>
                </c:pt>
                <c:pt idx="39">
                  <c:v>1.8090189999999999E-2</c:v>
                </c:pt>
                <c:pt idx="40">
                  <c:v>2.8513580140000001</c:v>
                </c:pt>
                <c:pt idx="41">
                  <c:v>2.4286833000000001E-2</c:v>
                </c:pt>
                <c:pt idx="42">
                  <c:v>0.56861842100000004</c:v>
                </c:pt>
                <c:pt idx="43">
                  <c:v>0.116953193</c:v>
                </c:pt>
                <c:pt idx="44">
                  <c:v>0.103821018</c:v>
                </c:pt>
                <c:pt idx="45">
                  <c:v>5.3896324000000002E-2</c:v>
                </c:pt>
                <c:pt idx="46">
                  <c:v>0.86985891100000001</c:v>
                </c:pt>
                <c:pt idx="47">
                  <c:v>0.48509390099999999</c:v>
                </c:pt>
                <c:pt idx="48">
                  <c:v>1.3957054950000001</c:v>
                </c:pt>
                <c:pt idx="49">
                  <c:v>9.8619850000000002E-3</c:v>
                </c:pt>
                <c:pt idx="50">
                  <c:v>0.24661725900000001</c:v>
                </c:pt>
                <c:pt idx="51">
                  <c:v>9.8450204999999999E-2</c:v>
                </c:pt>
                <c:pt idx="52">
                  <c:v>2.0474591E-2</c:v>
                </c:pt>
                <c:pt idx="53">
                  <c:v>4.1767297000000002E-2</c:v>
                </c:pt>
                <c:pt idx="54">
                  <c:v>3.2095370000000002E-3</c:v>
                </c:pt>
                <c:pt idx="55">
                  <c:v>7.2699560000000002E-3</c:v>
                </c:pt>
                <c:pt idx="56">
                  <c:v>1.0831023E-2</c:v>
                </c:pt>
                <c:pt idx="57">
                  <c:v>0.79846408999999996</c:v>
                </c:pt>
                <c:pt idx="58">
                  <c:v>0.19454734200000001</c:v>
                </c:pt>
                <c:pt idx="59">
                  <c:v>8.5110847000000003E-2</c:v>
                </c:pt>
                <c:pt idx="60">
                  <c:v>0.994212914</c:v>
                </c:pt>
                <c:pt idx="61">
                  <c:v>0.47039586</c:v>
                </c:pt>
                <c:pt idx="62">
                  <c:v>0.19068606699999999</c:v>
                </c:pt>
                <c:pt idx="63">
                  <c:v>0.45764953899999999</c:v>
                </c:pt>
                <c:pt idx="64">
                  <c:v>0.41492157499999999</c:v>
                </c:pt>
                <c:pt idx="65">
                  <c:v>0.64850496800000001</c:v>
                </c:pt>
                <c:pt idx="66">
                  <c:v>0.47437594700000002</c:v>
                </c:pt>
                <c:pt idx="67">
                  <c:v>0.56533029899999998</c:v>
                </c:pt>
                <c:pt idx="68">
                  <c:v>5.3042289999999999E-2</c:v>
                </c:pt>
                <c:pt idx="69">
                  <c:v>6.3172504000000004E-2</c:v>
                </c:pt>
                <c:pt idx="70">
                  <c:v>0.57770312999999995</c:v>
                </c:pt>
                <c:pt idx="71">
                  <c:v>3.7896026999999999E-2</c:v>
                </c:pt>
                <c:pt idx="72">
                  <c:v>0.41891293299999999</c:v>
                </c:pt>
                <c:pt idx="73">
                  <c:v>0.34920373100000002</c:v>
                </c:pt>
                <c:pt idx="74">
                  <c:v>0.187796937</c:v>
                </c:pt>
                <c:pt idx="75">
                  <c:v>5.1725130000000001E-2</c:v>
                </c:pt>
                <c:pt idx="76">
                  <c:v>8.497246E-3</c:v>
                </c:pt>
                <c:pt idx="77">
                  <c:v>0.39361909</c:v>
                </c:pt>
                <c:pt idx="78">
                  <c:v>0.52236653600000005</c:v>
                </c:pt>
                <c:pt idx="79">
                  <c:v>0.35481098900000002</c:v>
                </c:pt>
                <c:pt idx="80">
                  <c:v>0.47780071400000002</c:v>
                </c:pt>
                <c:pt idx="81">
                  <c:v>0.38369892999999999</c:v>
                </c:pt>
                <c:pt idx="82">
                  <c:v>6.4421750999999999E-2</c:v>
                </c:pt>
                <c:pt idx="83">
                  <c:v>1.908692E-3</c:v>
                </c:pt>
                <c:pt idx="84">
                  <c:v>0.354910108</c:v>
                </c:pt>
                <c:pt idx="85">
                  <c:v>4.2338895000000001E-2</c:v>
                </c:pt>
                <c:pt idx="86">
                  <c:v>1.2459937000000001E-2</c:v>
                </c:pt>
                <c:pt idx="87">
                  <c:v>6.1458939999999998E-3</c:v>
                </c:pt>
                <c:pt idx="88">
                  <c:v>0.198038251</c:v>
                </c:pt>
                <c:pt idx="89">
                  <c:v>5.9933098999999997E-2</c:v>
                </c:pt>
                <c:pt idx="90">
                  <c:v>6.7608350999999997E-2</c:v>
                </c:pt>
                <c:pt idx="91">
                  <c:v>5.4086607000000002E-2</c:v>
                </c:pt>
                <c:pt idx="92">
                  <c:v>0.59627772999999995</c:v>
                </c:pt>
                <c:pt idx="93">
                  <c:v>4.1345936999999999E-2</c:v>
                </c:pt>
                <c:pt idx="94">
                  <c:v>0.12331072999999999</c:v>
                </c:pt>
                <c:pt idx="95">
                  <c:v>8.5175306000000006E-2</c:v>
                </c:pt>
                <c:pt idx="96">
                  <c:v>3.9752585999999999E-2</c:v>
                </c:pt>
                <c:pt idx="97">
                  <c:v>2.284781E-2</c:v>
                </c:pt>
                <c:pt idx="98">
                  <c:v>0</c:v>
                </c:pt>
                <c:pt idx="99">
                  <c:v>3.6358316000000002E-2</c:v>
                </c:pt>
                <c:pt idx="100">
                  <c:v>6.3241868000000007E-2</c:v>
                </c:pt>
                <c:pt idx="101">
                  <c:v>2.8639260000000001E-3</c:v>
                </c:pt>
                <c:pt idx="102">
                  <c:v>2.1558380000000002E-3</c:v>
                </c:pt>
                <c:pt idx="103">
                  <c:v>1.4132766999999999E-2</c:v>
                </c:pt>
                <c:pt idx="104">
                  <c:v>0.27177677500000003</c:v>
                </c:pt>
                <c:pt idx="105">
                  <c:v>0.17611917399999999</c:v>
                </c:pt>
                <c:pt idx="106">
                  <c:v>2.8532670999999999E-2</c:v>
                </c:pt>
                <c:pt idx="107">
                  <c:v>8.1905459999999999E-3</c:v>
                </c:pt>
                <c:pt idx="108">
                  <c:v>1.2112698999999999E-2</c:v>
                </c:pt>
                <c:pt idx="109">
                  <c:v>3.936971E-3</c:v>
                </c:pt>
                <c:pt idx="110">
                  <c:v>6.6613800000000004E-4</c:v>
                </c:pt>
                <c:pt idx="111">
                  <c:v>1.6636660000000001E-3</c:v>
                </c:pt>
                <c:pt idx="112">
                  <c:v>6.040803E-3</c:v>
                </c:pt>
                <c:pt idx="113">
                  <c:v>9.4359700000000001E-4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0093472"/>
        <c:axId val="414600264"/>
      </c:lineChart>
      <c:catAx>
        <c:axId val="414599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592816"/>
        <c:crosses val="autoZero"/>
        <c:auto val="1"/>
        <c:lblAlgn val="ctr"/>
        <c:lblOffset val="100"/>
        <c:noMultiLvlLbl val="0"/>
      </c:catAx>
      <c:valAx>
        <c:axId val="41459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599480"/>
        <c:crosses val="autoZero"/>
        <c:crossBetween val="between"/>
      </c:valAx>
      <c:valAx>
        <c:axId val="41460026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93472"/>
        <c:crosses val="max"/>
        <c:crossBetween val="between"/>
      </c:valAx>
      <c:catAx>
        <c:axId val="4100934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4600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Corruption</a:t>
            </a:r>
          </a:p>
          <a:p>
            <a:pPr>
              <a:defRPr/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death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Sheet1!$B$2:$B$117</c:f>
              <c:strCache>
                <c:ptCount val="114"/>
                <c:pt idx="0">
                  <c:v>China</c:v>
                </c:pt>
                <c:pt idx="1">
                  <c:v>India</c:v>
                </c:pt>
                <c:pt idx="2">
                  <c:v>United States</c:v>
                </c:pt>
                <c:pt idx="3">
                  <c:v>Indonesia</c:v>
                </c:pt>
                <c:pt idx="4">
                  <c:v>Brazil</c:v>
                </c:pt>
                <c:pt idx="5">
                  <c:v>Pakistan</c:v>
                </c:pt>
                <c:pt idx="6">
                  <c:v>Bangladesh</c:v>
                </c:pt>
                <c:pt idx="7">
                  <c:v>Russia</c:v>
                </c:pt>
                <c:pt idx="8">
                  <c:v>Japan</c:v>
                </c:pt>
                <c:pt idx="9">
                  <c:v>Mexico</c:v>
                </c:pt>
                <c:pt idx="10">
                  <c:v>Philippines</c:v>
                </c:pt>
                <c:pt idx="11">
                  <c:v>Ethiopia</c:v>
                </c:pt>
                <c:pt idx="12">
                  <c:v>Vietnam</c:v>
                </c:pt>
                <c:pt idx="13">
                  <c:v>Egypt</c:v>
                </c:pt>
                <c:pt idx="14">
                  <c:v>Turkey</c:v>
                </c:pt>
                <c:pt idx="15">
                  <c:v> Democratic Republic of the Congo</c:v>
                </c:pt>
                <c:pt idx="16">
                  <c:v>Thailand</c:v>
                </c:pt>
                <c:pt idx="17">
                  <c:v>France</c:v>
                </c:pt>
                <c:pt idx="18">
                  <c:v>United Kingdom</c:v>
                </c:pt>
                <c:pt idx="19">
                  <c:v>Italy</c:v>
                </c:pt>
                <c:pt idx="20">
                  <c:v>South Africa</c:v>
                </c:pt>
                <c:pt idx="21">
                  <c:v>South Korea</c:v>
                </c:pt>
                <c:pt idx="22">
                  <c:v>Colombia</c:v>
                </c:pt>
                <c:pt idx="23">
                  <c:v>Spain</c:v>
                </c:pt>
                <c:pt idx="24">
                  <c:v>Ukraine</c:v>
                </c:pt>
                <c:pt idx="25">
                  <c:v>Kenya</c:v>
                </c:pt>
                <c:pt idx="26">
                  <c:v>Argentina</c:v>
                </c:pt>
                <c:pt idx="27">
                  <c:v>Algeria</c:v>
                </c:pt>
                <c:pt idx="28">
                  <c:v>Poland</c:v>
                </c:pt>
                <c:pt idx="29">
                  <c:v>Sudan</c:v>
                </c:pt>
                <c:pt idx="30">
                  <c:v>Uganda</c:v>
                </c:pt>
                <c:pt idx="31">
                  <c:v>Canada</c:v>
                </c:pt>
                <c:pt idx="32">
                  <c:v>Morocco</c:v>
                </c:pt>
                <c:pt idx="33">
                  <c:v>Venezuela</c:v>
                </c:pt>
                <c:pt idx="34">
                  <c:v>Peru</c:v>
                </c:pt>
                <c:pt idx="35">
                  <c:v>Uzbekistan</c:v>
                </c:pt>
                <c:pt idx="36">
                  <c:v>Saudi Arabia</c:v>
                </c:pt>
                <c:pt idx="37">
                  <c:v>Nepal</c:v>
                </c:pt>
                <c:pt idx="38">
                  <c:v>Ghana</c:v>
                </c:pt>
                <c:pt idx="39">
                  <c:v>Mozambique</c:v>
                </c:pt>
                <c:pt idx="40">
                  <c:v>Australia</c:v>
                </c:pt>
                <c:pt idx="41">
                  <c:v>Madagascar</c:v>
                </c:pt>
                <c:pt idx="42">
                  <c:v>Syria</c:v>
                </c:pt>
                <c:pt idx="43">
                  <c:v>Angola</c:v>
                </c:pt>
                <c:pt idx="44">
                  <c:v>Sri Lanka</c:v>
                </c:pt>
                <c:pt idx="45">
                  <c:v>Cote d'Ivoire</c:v>
                </c:pt>
                <c:pt idx="46">
                  <c:v>Romania</c:v>
                </c:pt>
                <c:pt idx="47">
                  <c:v>Chile</c:v>
                </c:pt>
                <c:pt idx="48">
                  <c:v>Netherlands</c:v>
                </c:pt>
                <c:pt idx="49">
                  <c:v>Malawi</c:v>
                </c:pt>
                <c:pt idx="50">
                  <c:v>Ecuador</c:v>
                </c:pt>
                <c:pt idx="51">
                  <c:v>Guatemala</c:v>
                </c:pt>
                <c:pt idx="52">
                  <c:v>Zambia</c:v>
                </c:pt>
                <c:pt idx="53">
                  <c:v>Senegal</c:v>
                </c:pt>
                <c:pt idx="54">
                  <c:v>Chad</c:v>
                </c:pt>
                <c:pt idx="55">
                  <c:v>Rwanda</c:v>
                </c:pt>
                <c:pt idx="56">
                  <c:v>Guinea</c:v>
                </c:pt>
                <c:pt idx="57">
                  <c:v>Greece</c:v>
                </c:pt>
                <c:pt idx="58">
                  <c:v>Tunisia</c:v>
                </c:pt>
                <c:pt idx="59">
                  <c:v>Bolivia</c:v>
                </c:pt>
                <c:pt idx="60">
                  <c:v>Czech Republic</c:v>
                </c:pt>
                <c:pt idx="61">
                  <c:v>Portugal</c:v>
                </c:pt>
                <c:pt idx="62">
                  <c:v>Dominican Republic</c:v>
                </c:pt>
                <c:pt idx="63">
                  <c:v>Hungary</c:v>
                </c:pt>
                <c:pt idx="64">
                  <c:v>Sweden</c:v>
                </c:pt>
                <c:pt idx="65">
                  <c:v>Belarus</c:v>
                </c:pt>
                <c:pt idx="66">
                  <c:v>Azerbaijan</c:v>
                </c:pt>
                <c:pt idx="67">
                  <c:v>Austria</c:v>
                </c:pt>
                <c:pt idx="68">
                  <c:v>Tajikistan</c:v>
                </c:pt>
                <c:pt idx="69">
                  <c:v>Honduras</c:v>
                </c:pt>
                <c:pt idx="70">
                  <c:v>Israel</c:v>
                </c:pt>
                <c:pt idx="71">
                  <c:v>Papua New Guinea</c:v>
                </c:pt>
                <c:pt idx="72">
                  <c:v>Bulgaria</c:v>
                </c:pt>
                <c:pt idx="73">
                  <c:v>Hong Kong </c:v>
                </c:pt>
                <c:pt idx="74">
                  <c:v>Jordan</c:v>
                </c:pt>
                <c:pt idx="75">
                  <c:v>El Salvador</c:v>
                </c:pt>
                <c:pt idx="76">
                  <c:v>Sierra Leone</c:v>
                </c:pt>
                <c:pt idx="77">
                  <c:v>Denmark</c:v>
                </c:pt>
                <c:pt idx="78">
                  <c:v>Finland</c:v>
                </c:pt>
                <c:pt idx="79">
                  <c:v>Slovakia</c:v>
                </c:pt>
                <c:pt idx="80">
                  <c:v>Singapore</c:v>
                </c:pt>
                <c:pt idx="81">
                  <c:v>Norway</c:v>
                </c:pt>
                <c:pt idx="82">
                  <c:v>Costa Rica</c:v>
                </c:pt>
                <c:pt idx="83">
                  <c:v>Central African Republic</c:v>
                </c:pt>
                <c:pt idx="84">
                  <c:v>Ireland</c:v>
                </c:pt>
                <c:pt idx="85">
                  <c:v>Georgia</c:v>
                </c:pt>
                <c:pt idx="86">
                  <c:v>Republic of the Congo</c:v>
                </c:pt>
                <c:pt idx="87">
                  <c:v>Liberia</c:v>
                </c:pt>
                <c:pt idx="88">
                  <c:v>Croatia</c:v>
                </c:pt>
                <c:pt idx="89">
                  <c:v>Panama</c:v>
                </c:pt>
                <c:pt idx="90">
                  <c:v>Moldova</c:v>
                </c:pt>
                <c:pt idx="91">
                  <c:v>Uruguay</c:v>
                </c:pt>
                <c:pt idx="92">
                  <c:v>Kuwait</c:v>
                </c:pt>
                <c:pt idx="93">
                  <c:v>Armenia</c:v>
                </c:pt>
                <c:pt idx="94">
                  <c:v>Lithuania</c:v>
                </c:pt>
                <c:pt idx="95">
                  <c:v>Mongolia</c:v>
                </c:pt>
                <c:pt idx="96">
                  <c:v>Albania</c:v>
                </c:pt>
                <c:pt idx="97">
                  <c:v>Namibia</c:v>
                </c:pt>
                <c:pt idx="98">
                  <c:v>Lesotho</c:v>
                </c:pt>
                <c:pt idx="99">
                  <c:v>Botswana</c:v>
                </c:pt>
                <c:pt idx="100">
                  <c:v>Latvia</c:v>
                </c:pt>
                <c:pt idx="101">
                  <c:v>The Gambia</c:v>
                </c:pt>
                <c:pt idx="102">
                  <c:v>Guinea-Bissau</c:v>
                </c:pt>
                <c:pt idx="103">
                  <c:v>Gabon</c:v>
                </c:pt>
                <c:pt idx="104">
                  <c:v>Trinidad and Tobago</c:v>
                </c:pt>
                <c:pt idx="105">
                  <c:v>Bahrain</c:v>
                </c:pt>
                <c:pt idx="106">
                  <c:v>Mauritius</c:v>
                </c:pt>
                <c:pt idx="107">
                  <c:v>Swaziland</c:v>
                </c:pt>
                <c:pt idx="108">
                  <c:v>Guyana</c:v>
                </c:pt>
                <c:pt idx="109">
                  <c:v>Bhutan</c:v>
                </c:pt>
                <c:pt idx="110">
                  <c:v>Comoros</c:v>
                </c:pt>
                <c:pt idx="111">
                  <c:v>Saint Vincent and the Grenadines</c:v>
                </c:pt>
                <c:pt idx="112">
                  <c:v>Seychelles</c:v>
                </c:pt>
                <c:pt idx="113">
                  <c:v>Dominica</c:v>
                </c:pt>
              </c:strCache>
            </c:strRef>
          </c:cat>
          <c:val>
            <c:numRef>
              <c:f>Sheet1!$I$2:$I$117</c:f>
              <c:numCache>
                <c:formatCode>General</c:formatCode>
                <c:ptCount val="116"/>
                <c:pt idx="0">
                  <c:v>7.44</c:v>
                </c:pt>
                <c:pt idx="1">
                  <c:v>7.35</c:v>
                </c:pt>
                <c:pt idx="2">
                  <c:v>8.15</c:v>
                </c:pt>
                <c:pt idx="3">
                  <c:v>6.34</c:v>
                </c:pt>
                <c:pt idx="4">
                  <c:v>6.54</c:v>
                </c:pt>
                <c:pt idx="5">
                  <c:v>6.58</c:v>
                </c:pt>
                <c:pt idx="6">
                  <c:v>5.64</c:v>
                </c:pt>
                <c:pt idx="7">
                  <c:v>13.83</c:v>
                </c:pt>
                <c:pt idx="8">
                  <c:v>9.3800000000000008</c:v>
                </c:pt>
                <c:pt idx="9">
                  <c:v>5.24</c:v>
                </c:pt>
                <c:pt idx="10">
                  <c:v>4.92</c:v>
                </c:pt>
                <c:pt idx="11">
                  <c:v>8.52</c:v>
                </c:pt>
                <c:pt idx="12">
                  <c:v>5.93</c:v>
                </c:pt>
                <c:pt idx="13">
                  <c:v>4.7699999999999996</c:v>
                </c:pt>
                <c:pt idx="14">
                  <c:v>6.12</c:v>
                </c:pt>
                <c:pt idx="15">
                  <c:v>10.3</c:v>
                </c:pt>
                <c:pt idx="16">
                  <c:v>7.72</c:v>
                </c:pt>
                <c:pt idx="17">
                  <c:v>9.06</c:v>
                </c:pt>
                <c:pt idx="18">
                  <c:v>9.34</c:v>
                </c:pt>
                <c:pt idx="19">
                  <c:v>10.1</c:v>
                </c:pt>
                <c:pt idx="20">
                  <c:v>17.489999999999998</c:v>
                </c:pt>
                <c:pt idx="21">
                  <c:v>6.63</c:v>
                </c:pt>
                <c:pt idx="22">
                  <c:v>5.36</c:v>
                </c:pt>
                <c:pt idx="23">
                  <c:v>9</c:v>
                </c:pt>
                <c:pt idx="24">
                  <c:v>15.72</c:v>
                </c:pt>
                <c:pt idx="25">
                  <c:v>7</c:v>
                </c:pt>
                <c:pt idx="26">
                  <c:v>7.34</c:v>
                </c:pt>
                <c:pt idx="27">
                  <c:v>4.3099999999999996</c:v>
                </c:pt>
                <c:pt idx="28">
                  <c:v>10.37</c:v>
                </c:pt>
                <c:pt idx="29">
                  <c:v>7.87</c:v>
                </c:pt>
                <c:pt idx="30">
                  <c:v>10.97</c:v>
                </c:pt>
                <c:pt idx="31">
                  <c:v>8.31</c:v>
                </c:pt>
                <c:pt idx="32">
                  <c:v>4.79</c:v>
                </c:pt>
                <c:pt idx="33">
                  <c:v>5.27</c:v>
                </c:pt>
                <c:pt idx="34">
                  <c:v>5.99</c:v>
                </c:pt>
                <c:pt idx="35">
                  <c:v>5.29</c:v>
                </c:pt>
                <c:pt idx="36">
                  <c:v>3.32</c:v>
                </c:pt>
                <c:pt idx="37">
                  <c:v>6.62</c:v>
                </c:pt>
                <c:pt idx="38">
                  <c:v>7.37</c:v>
                </c:pt>
                <c:pt idx="39">
                  <c:v>12.34</c:v>
                </c:pt>
                <c:pt idx="40">
                  <c:v>7.07</c:v>
                </c:pt>
                <c:pt idx="41">
                  <c:v>6.95</c:v>
                </c:pt>
                <c:pt idx="42">
                  <c:v>6.51</c:v>
                </c:pt>
                <c:pt idx="43">
                  <c:v>11.67</c:v>
                </c:pt>
                <c:pt idx="44">
                  <c:v>6.06</c:v>
                </c:pt>
                <c:pt idx="45">
                  <c:v>9.67</c:v>
                </c:pt>
                <c:pt idx="46">
                  <c:v>11.88</c:v>
                </c:pt>
                <c:pt idx="47">
                  <c:v>5.93</c:v>
                </c:pt>
                <c:pt idx="48">
                  <c:v>8.57</c:v>
                </c:pt>
                <c:pt idx="49">
                  <c:v>8.74</c:v>
                </c:pt>
                <c:pt idx="50">
                  <c:v>5.04</c:v>
                </c:pt>
                <c:pt idx="51">
                  <c:v>4.82</c:v>
                </c:pt>
                <c:pt idx="52">
                  <c:v>12.92</c:v>
                </c:pt>
                <c:pt idx="53">
                  <c:v>8.65</c:v>
                </c:pt>
                <c:pt idx="54">
                  <c:v>14.56</c:v>
                </c:pt>
                <c:pt idx="55">
                  <c:v>9.18</c:v>
                </c:pt>
                <c:pt idx="56">
                  <c:v>9.69</c:v>
                </c:pt>
                <c:pt idx="57">
                  <c:v>11</c:v>
                </c:pt>
                <c:pt idx="58">
                  <c:v>5.94</c:v>
                </c:pt>
                <c:pt idx="59">
                  <c:v>6.59</c:v>
                </c:pt>
                <c:pt idx="60">
                  <c:v>10.29</c:v>
                </c:pt>
                <c:pt idx="61">
                  <c:v>10.97</c:v>
                </c:pt>
                <c:pt idx="62">
                  <c:v>4.5</c:v>
                </c:pt>
                <c:pt idx="63">
                  <c:v>12.72</c:v>
                </c:pt>
                <c:pt idx="64">
                  <c:v>9.4499999999999993</c:v>
                </c:pt>
                <c:pt idx="65">
                  <c:v>13.51</c:v>
                </c:pt>
                <c:pt idx="66">
                  <c:v>7.09</c:v>
                </c:pt>
                <c:pt idx="67">
                  <c:v>10.38</c:v>
                </c:pt>
                <c:pt idx="68">
                  <c:v>6.28</c:v>
                </c:pt>
                <c:pt idx="69">
                  <c:v>5.13</c:v>
                </c:pt>
                <c:pt idx="70">
                  <c:v>5.54</c:v>
                </c:pt>
                <c:pt idx="71">
                  <c:v>6.53</c:v>
                </c:pt>
                <c:pt idx="72">
                  <c:v>14.3</c:v>
                </c:pt>
                <c:pt idx="73">
                  <c:v>6.93</c:v>
                </c:pt>
                <c:pt idx="74">
                  <c:v>3.8</c:v>
                </c:pt>
                <c:pt idx="75">
                  <c:v>5.67</c:v>
                </c:pt>
                <c:pt idx="76">
                  <c:v>11.03</c:v>
                </c:pt>
                <c:pt idx="77">
                  <c:v>10.23</c:v>
                </c:pt>
                <c:pt idx="78">
                  <c:v>10.51</c:v>
                </c:pt>
                <c:pt idx="79">
                  <c:v>9.6999999999999993</c:v>
                </c:pt>
                <c:pt idx="80">
                  <c:v>3.42</c:v>
                </c:pt>
                <c:pt idx="81">
                  <c:v>8.19</c:v>
                </c:pt>
                <c:pt idx="82">
                  <c:v>4.49</c:v>
                </c:pt>
                <c:pt idx="83">
                  <c:v>14.11</c:v>
                </c:pt>
                <c:pt idx="84">
                  <c:v>6.45</c:v>
                </c:pt>
                <c:pt idx="85">
                  <c:v>10.77</c:v>
                </c:pt>
                <c:pt idx="86">
                  <c:v>10.17</c:v>
                </c:pt>
                <c:pt idx="87">
                  <c:v>9.9</c:v>
                </c:pt>
                <c:pt idx="88">
                  <c:v>12.13</c:v>
                </c:pt>
                <c:pt idx="89">
                  <c:v>4.7699999999999996</c:v>
                </c:pt>
                <c:pt idx="90">
                  <c:v>12.6</c:v>
                </c:pt>
                <c:pt idx="91">
                  <c:v>9.48</c:v>
                </c:pt>
                <c:pt idx="92">
                  <c:v>2.16</c:v>
                </c:pt>
                <c:pt idx="93">
                  <c:v>9.3000000000000007</c:v>
                </c:pt>
                <c:pt idx="94">
                  <c:v>11.55</c:v>
                </c:pt>
                <c:pt idx="95">
                  <c:v>6.38</c:v>
                </c:pt>
                <c:pt idx="96">
                  <c:v>6.47</c:v>
                </c:pt>
                <c:pt idx="97">
                  <c:v>13.6</c:v>
                </c:pt>
                <c:pt idx="98">
                  <c:v>14.91</c:v>
                </c:pt>
                <c:pt idx="99">
                  <c:v>13.32</c:v>
                </c:pt>
                <c:pt idx="100">
                  <c:v>13.6</c:v>
                </c:pt>
                <c:pt idx="101">
                  <c:v>7.26</c:v>
                </c:pt>
                <c:pt idx="102">
                  <c:v>14.54</c:v>
                </c:pt>
                <c:pt idx="103">
                  <c:v>13.13</c:v>
                </c:pt>
                <c:pt idx="104">
                  <c:v>8.48</c:v>
                </c:pt>
                <c:pt idx="105">
                  <c:v>2.67</c:v>
                </c:pt>
                <c:pt idx="106">
                  <c:v>6.85</c:v>
                </c:pt>
                <c:pt idx="107">
                  <c:v>13.75</c:v>
                </c:pt>
                <c:pt idx="108">
                  <c:v>7.3</c:v>
                </c:pt>
                <c:pt idx="109">
                  <c:v>6.78</c:v>
                </c:pt>
                <c:pt idx="110">
                  <c:v>7.76</c:v>
                </c:pt>
                <c:pt idx="111">
                  <c:v>7.12</c:v>
                </c:pt>
                <c:pt idx="112">
                  <c:v>6.9</c:v>
                </c:pt>
                <c:pt idx="113">
                  <c:v>7.94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4595168"/>
        <c:axId val="414601440"/>
      </c:barChart>
      <c:lineChart>
        <c:grouping val="standard"/>
        <c:varyColors val="0"/>
        <c:ser>
          <c:idx val="1"/>
          <c:order val="1"/>
          <c:tx>
            <c:strRef>
              <c:f>Sheet1!$L$1</c:f>
              <c:strCache>
                <c:ptCount val="1"/>
                <c:pt idx="0">
                  <c:v>corruption 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Sheet1!$B$2:$B$117</c:f>
              <c:strCache>
                <c:ptCount val="114"/>
                <c:pt idx="0">
                  <c:v>China</c:v>
                </c:pt>
                <c:pt idx="1">
                  <c:v>India</c:v>
                </c:pt>
                <c:pt idx="2">
                  <c:v>United States</c:v>
                </c:pt>
                <c:pt idx="3">
                  <c:v>Indonesia</c:v>
                </c:pt>
                <c:pt idx="4">
                  <c:v>Brazil</c:v>
                </c:pt>
                <c:pt idx="5">
                  <c:v>Pakistan</c:v>
                </c:pt>
                <c:pt idx="6">
                  <c:v>Bangladesh</c:v>
                </c:pt>
                <c:pt idx="7">
                  <c:v>Russia</c:v>
                </c:pt>
                <c:pt idx="8">
                  <c:v>Japan</c:v>
                </c:pt>
                <c:pt idx="9">
                  <c:v>Mexico</c:v>
                </c:pt>
                <c:pt idx="10">
                  <c:v>Philippines</c:v>
                </c:pt>
                <c:pt idx="11">
                  <c:v>Ethiopia</c:v>
                </c:pt>
                <c:pt idx="12">
                  <c:v>Vietnam</c:v>
                </c:pt>
                <c:pt idx="13">
                  <c:v>Egypt</c:v>
                </c:pt>
                <c:pt idx="14">
                  <c:v>Turkey</c:v>
                </c:pt>
                <c:pt idx="15">
                  <c:v> Democratic Republic of the Congo</c:v>
                </c:pt>
                <c:pt idx="16">
                  <c:v>Thailand</c:v>
                </c:pt>
                <c:pt idx="17">
                  <c:v>France</c:v>
                </c:pt>
                <c:pt idx="18">
                  <c:v>United Kingdom</c:v>
                </c:pt>
                <c:pt idx="19">
                  <c:v>Italy</c:v>
                </c:pt>
                <c:pt idx="20">
                  <c:v>South Africa</c:v>
                </c:pt>
                <c:pt idx="21">
                  <c:v>South Korea</c:v>
                </c:pt>
                <c:pt idx="22">
                  <c:v>Colombia</c:v>
                </c:pt>
                <c:pt idx="23">
                  <c:v>Spain</c:v>
                </c:pt>
                <c:pt idx="24">
                  <c:v>Ukraine</c:v>
                </c:pt>
                <c:pt idx="25">
                  <c:v>Kenya</c:v>
                </c:pt>
                <c:pt idx="26">
                  <c:v>Argentina</c:v>
                </c:pt>
                <c:pt idx="27">
                  <c:v>Algeria</c:v>
                </c:pt>
                <c:pt idx="28">
                  <c:v>Poland</c:v>
                </c:pt>
                <c:pt idx="29">
                  <c:v>Sudan</c:v>
                </c:pt>
                <c:pt idx="30">
                  <c:v>Uganda</c:v>
                </c:pt>
                <c:pt idx="31">
                  <c:v>Canada</c:v>
                </c:pt>
                <c:pt idx="32">
                  <c:v>Morocco</c:v>
                </c:pt>
                <c:pt idx="33">
                  <c:v>Venezuela</c:v>
                </c:pt>
                <c:pt idx="34">
                  <c:v>Peru</c:v>
                </c:pt>
                <c:pt idx="35">
                  <c:v>Uzbekistan</c:v>
                </c:pt>
                <c:pt idx="36">
                  <c:v>Saudi Arabia</c:v>
                </c:pt>
                <c:pt idx="37">
                  <c:v>Nepal</c:v>
                </c:pt>
                <c:pt idx="38">
                  <c:v>Ghana</c:v>
                </c:pt>
                <c:pt idx="39">
                  <c:v>Mozambique</c:v>
                </c:pt>
                <c:pt idx="40">
                  <c:v>Australia</c:v>
                </c:pt>
                <c:pt idx="41">
                  <c:v>Madagascar</c:v>
                </c:pt>
                <c:pt idx="42">
                  <c:v>Syria</c:v>
                </c:pt>
                <c:pt idx="43">
                  <c:v>Angola</c:v>
                </c:pt>
                <c:pt idx="44">
                  <c:v>Sri Lanka</c:v>
                </c:pt>
                <c:pt idx="45">
                  <c:v>Cote d'Ivoire</c:v>
                </c:pt>
                <c:pt idx="46">
                  <c:v>Romania</c:v>
                </c:pt>
                <c:pt idx="47">
                  <c:v>Chile</c:v>
                </c:pt>
                <c:pt idx="48">
                  <c:v>Netherlands</c:v>
                </c:pt>
                <c:pt idx="49">
                  <c:v>Malawi</c:v>
                </c:pt>
                <c:pt idx="50">
                  <c:v>Ecuador</c:v>
                </c:pt>
                <c:pt idx="51">
                  <c:v>Guatemala</c:v>
                </c:pt>
                <c:pt idx="52">
                  <c:v>Zambia</c:v>
                </c:pt>
                <c:pt idx="53">
                  <c:v>Senegal</c:v>
                </c:pt>
                <c:pt idx="54">
                  <c:v>Chad</c:v>
                </c:pt>
                <c:pt idx="55">
                  <c:v>Rwanda</c:v>
                </c:pt>
                <c:pt idx="56">
                  <c:v>Guinea</c:v>
                </c:pt>
                <c:pt idx="57">
                  <c:v>Greece</c:v>
                </c:pt>
                <c:pt idx="58">
                  <c:v>Tunisia</c:v>
                </c:pt>
                <c:pt idx="59">
                  <c:v>Bolivia</c:v>
                </c:pt>
                <c:pt idx="60">
                  <c:v>Czech Republic</c:v>
                </c:pt>
                <c:pt idx="61">
                  <c:v>Portugal</c:v>
                </c:pt>
                <c:pt idx="62">
                  <c:v>Dominican Republic</c:v>
                </c:pt>
                <c:pt idx="63">
                  <c:v>Hungary</c:v>
                </c:pt>
                <c:pt idx="64">
                  <c:v>Sweden</c:v>
                </c:pt>
                <c:pt idx="65">
                  <c:v>Belarus</c:v>
                </c:pt>
                <c:pt idx="66">
                  <c:v>Azerbaijan</c:v>
                </c:pt>
                <c:pt idx="67">
                  <c:v>Austria</c:v>
                </c:pt>
                <c:pt idx="68">
                  <c:v>Tajikistan</c:v>
                </c:pt>
                <c:pt idx="69">
                  <c:v>Honduras</c:v>
                </c:pt>
                <c:pt idx="70">
                  <c:v>Israel</c:v>
                </c:pt>
                <c:pt idx="71">
                  <c:v>Papua New Guinea</c:v>
                </c:pt>
                <c:pt idx="72">
                  <c:v>Bulgaria</c:v>
                </c:pt>
                <c:pt idx="73">
                  <c:v>Hong Kong </c:v>
                </c:pt>
                <c:pt idx="74">
                  <c:v>Jordan</c:v>
                </c:pt>
                <c:pt idx="75">
                  <c:v>El Salvador</c:v>
                </c:pt>
                <c:pt idx="76">
                  <c:v>Sierra Leone</c:v>
                </c:pt>
                <c:pt idx="77">
                  <c:v>Denmark</c:v>
                </c:pt>
                <c:pt idx="78">
                  <c:v>Finland</c:v>
                </c:pt>
                <c:pt idx="79">
                  <c:v>Slovakia</c:v>
                </c:pt>
                <c:pt idx="80">
                  <c:v>Singapore</c:v>
                </c:pt>
                <c:pt idx="81">
                  <c:v>Norway</c:v>
                </c:pt>
                <c:pt idx="82">
                  <c:v>Costa Rica</c:v>
                </c:pt>
                <c:pt idx="83">
                  <c:v>Central African Republic</c:v>
                </c:pt>
                <c:pt idx="84">
                  <c:v>Ireland</c:v>
                </c:pt>
                <c:pt idx="85">
                  <c:v>Georgia</c:v>
                </c:pt>
                <c:pt idx="86">
                  <c:v>Republic of the Congo</c:v>
                </c:pt>
                <c:pt idx="87">
                  <c:v>Liberia</c:v>
                </c:pt>
                <c:pt idx="88">
                  <c:v>Croatia</c:v>
                </c:pt>
                <c:pt idx="89">
                  <c:v>Panama</c:v>
                </c:pt>
                <c:pt idx="90">
                  <c:v>Moldova</c:v>
                </c:pt>
                <c:pt idx="91">
                  <c:v>Uruguay</c:v>
                </c:pt>
                <c:pt idx="92">
                  <c:v>Kuwait</c:v>
                </c:pt>
                <c:pt idx="93">
                  <c:v>Armenia</c:v>
                </c:pt>
                <c:pt idx="94">
                  <c:v>Lithuania</c:v>
                </c:pt>
                <c:pt idx="95">
                  <c:v>Mongolia</c:v>
                </c:pt>
                <c:pt idx="96">
                  <c:v>Albania</c:v>
                </c:pt>
                <c:pt idx="97">
                  <c:v>Namibia</c:v>
                </c:pt>
                <c:pt idx="98">
                  <c:v>Lesotho</c:v>
                </c:pt>
                <c:pt idx="99">
                  <c:v>Botswana</c:v>
                </c:pt>
                <c:pt idx="100">
                  <c:v>Latvia</c:v>
                </c:pt>
                <c:pt idx="101">
                  <c:v>The Gambia</c:v>
                </c:pt>
                <c:pt idx="102">
                  <c:v>Guinea-Bissau</c:v>
                </c:pt>
                <c:pt idx="103">
                  <c:v>Gabon</c:v>
                </c:pt>
                <c:pt idx="104">
                  <c:v>Trinidad and Tobago</c:v>
                </c:pt>
                <c:pt idx="105">
                  <c:v>Bahrain</c:v>
                </c:pt>
                <c:pt idx="106">
                  <c:v>Mauritius</c:v>
                </c:pt>
                <c:pt idx="107">
                  <c:v>Swaziland</c:v>
                </c:pt>
                <c:pt idx="108">
                  <c:v>Guyana</c:v>
                </c:pt>
                <c:pt idx="109">
                  <c:v>Bhutan</c:v>
                </c:pt>
                <c:pt idx="110">
                  <c:v>Comoros</c:v>
                </c:pt>
                <c:pt idx="111">
                  <c:v>Saint Vincent and the Grenadines</c:v>
                </c:pt>
                <c:pt idx="112">
                  <c:v>Seychelles</c:v>
                </c:pt>
                <c:pt idx="113">
                  <c:v>Dominica</c:v>
                </c:pt>
              </c:strCache>
            </c:strRef>
          </c:cat>
          <c:val>
            <c:numRef>
              <c:f>Sheet1!$L$2:$L$117</c:f>
              <c:numCache>
                <c:formatCode>General</c:formatCode>
                <c:ptCount val="116"/>
                <c:pt idx="0">
                  <c:v>36</c:v>
                </c:pt>
                <c:pt idx="1">
                  <c:v>38</c:v>
                </c:pt>
                <c:pt idx="2">
                  <c:v>74</c:v>
                </c:pt>
                <c:pt idx="3">
                  <c:v>34</c:v>
                </c:pt>
                <c:pt idx="4">
                  <c:v>43</c:v>
                </c:pt>
                <c:pt idx="5">
                  <c:v>29</c:v>
                </c:pt>
                <c:pt idx="6">
                  <c:v>25</c:v>
                </c:pt>
                <c:pt idx="7">
                  <c:v>27</c:v>
                </c:pt>
                <c:pt idx="8">
                  <c:v>76</c:v>
                </c:pt>
                <c:pt idx="9">
                  <c:v>35</c:v>
                </c:pt>
                <c:pt idx="10">
                  <c:v>38</c:v>
                </c:pt>
                <c:pt idx="11">
                  <c:v>33</c:v>
                </c:pt>
                <c:pt idx="12">
                  <c:v>31</c:v>
                </c:pt>
                <c:pt idx="13">
                  <c:v>37</c:v>
                </c:pt>
                <c:pt idx="14">
                  <c:v>45</c:v>
                </c:pt>
                <c:pt idx="15">
                  <c:v>22</c:v>
                </c:pt>
                <c:pt idx="16">
                  <c:v>38</c:v>
                </c:pt>
                <c:pt idx="17">
                  <c:v>69</c:v>
                </c:pt>
                <c:pt idx="18">
                  <c:v>78</c:v>
                </c:pt>
                <c:pt idx="19">
                  <c:v>43</c:v>
                </c:pt>
                <c:pt idx="20">
                  <c:v>44</c:v>
                </c:pt>
                <c:pt idx="21">
                  <c:v>55</c:v>
                </c:pt>
                <c:pt idx="22">
                  <c:v>37</c:v>
                </c:pt>
                <c:pt idx="23">
                  <c:v>60</c:v>
                </c:pt>
                <c:pt idx="24">
                  <c:v>26</c:v>
                </c:pt>
                <c:pt idx="25">
                  <c:v>25</c:v>
                </c:pt>
                <c:pt idx="26">
                  <c:v>34</c:v>
                </c:pt>
                <c:pt idx="27">
                  <c:v>36</c:v>
                </c:pt>
                <c:pt idx="28">
                  <c:v>61</c:v>
                </c:pt>
                <c:pt idx="29">
                  <c:v>11</c:v>
                </c:pt>
                <c:pt idx="30">
                  <c:v>26</c:v>
                </c:pt>
                <c:pt idx="31">
                  <c:v>81</c:v>
                </c:pt>
                <c:pt idx="32">
                  <c:v>39</c:v>
                </c:pt>
                <c:pt idx="33">
                  <c:v>19</c:v>
                </c:pt>
                <c:pt idx="34">
                  <c:v>38</c:v>
                </c:pt>
                <c:pt idx="35">
                  <c:v>18</c:v>
                </c:pt>
                <c:pt idx="36">
                  <c:v>49</c:v>
                </c:pt>
                <c:pt idx="37">
                  <c:v>29</c:v>
                </c:pt>
                <c:pt idx="38">
                  <c:v>48</c:v>
                </c:pt>
                <c:pt idx="39">
                  <c:v>31</c:v>
                </c:pt>
                <c:pt idx="40">
                  <c:v>80</c:v>
                </c:pt>
                <c:pt idx="41">
                  <c:v>28</c:v>
                </c:pt>
                <c:pt idx="42">
                  <c:v>20</c:v>
                </c:pt>
                <c:pt idx="43">
                  <c:v>19</c:v>
                </c:pt>
                <c:pt idx="44">
                  <c:v>38</c:v>
                </c:pt>
                <c:pt idx="45">
                  <c:v>32</c:v>
                </c:pt>
                <c:pt idx="46">
                  <c:v>43</c:v>
                </c:pt>
                <c:pt idx="47">
                  <c:v>73</c:v>
                </c:pt>
                <c:pt idx="48">
                  <c:v>83</c:v>
                </c:pt>
                <c:pt idx="49">
                  <c:v>33</c:v>
                </c:pt>
                <c:pt idx="50">
                  <c:v>33</c:v>
                </c:pt>
                <c:pt idx="51">
                  <c:v>32</c:v>
                </c:pt>
                <c:pt idx="52">
                  <c:v>38</c:v>
                </c:pt>
                <c:pt idx="53">
                  <c:v>43</c:v>
                </c:pt>
                <c:pt idx="54">
                  <c:v>22</c:v>
                </c:pt>
                <c:pt idx="55">
                  <c:v>49</c:v>
                </c:pt>
                <c:pt idx="56">
                  <c:v>25</c:v>
                </c:pt>
                <c:pt idx="57">
                  <c:v>43</c:v>
                </c:pt>
                <c:pt idx="58">
                  <c:v>40</c:v>
                </c:pt>
                <c:pt idx="59">
                  <c:v>35</c:v>
                </c:pt>
                <c:pt idx="60">
                  <c:v>51</c:v>
                </c:pt>
                <c:pt idx="61">
                  <c:v>63</c:v>
                </c:pt>
                <c:pt idx="62">
                  <c:v>32</c:v>
                </c:pt>
                <c:pt idx="63">
                  <c:v>54</c:v>
                </c:pt>
                <c:pt idx="64">
                  <c:v>87</c:v>
                </c:pt>
                <c:pt idx="65">
                  <c:v>31</c:v>
                </c:pt>
                <c:pt idx="66">
                  <c:v>29</c:v>
                </c:pt>
                <c:pt idx="67">
                  <c:v>72</c:v>
                </c:pt>
                <c:pt idx="68">
                  <c:v>23</c:v>
                </c:pt>
                <c:pt idx="69">
                  <c:v>29</c:v>
                </c:pt>
                <c:pt idx="70">
                  <c:v>60</c:v>
                </c:pt>
                <c:pt idx="71">
                  <c:v>25</c:v>
                </c:pt>
                <c:pt idx="72">
                  <c:v>43</c:v>
                </c:pt>
                <c:pt idx="73">
                  <c:v>74</c:v>
                </c:pt>
                <c:pt idx="74">
                  <c:v>49</c:v>
                </c:pt>
                <c:pt idx="75">
                  <c:v>39</c:v>
                </c:pt>
                <c:pt idx="76">
                  <c:v>31</c:v>
                </c:pt>
                <c:pt idx="77">
                  <c:v>92</c:v>
                </c:pt>
                <c:pt idx="78">
                  <c:v>89</c:v>
                </c:pt>
                <c:pt idx="79">
                  <c:v>50</c:v>
                </c:pt>
                <c:pt idx="80">
                  <c:v>84</c:v>
                </c:pt>
                <c:pt idx="81">
                  <c:v>86</c:v>
                </c:pt>
                <c:pt idx="82">
                  <c:v>54</c:v>
                </c:pt>
                <c:pt idx="83">
                  <c:v>24</c:v>
                </c:pt>
                <c:pt idx="84">
                  <c:v>74</c:v>
                </c:pt>
                <c:pt idx="85">
                  <c:v>52</c:v>
                </c:pt>
                <c:pt idx="86">
                  <c:v>23</c:v>
                </c:pt>
                <c:pt idx="87">
                  <c:v>37</c:v>
                </c:pt>
                <c:pt idx="88">
                  <c:v>48</c:v>
                </c:pt>
                <c:pt idx="89">
                  <c:v>37</c:v>
                </c:pt>
                <c:pt idx="90">
                  <c:v>35</c:v>
                </c:pt>
                <c:pt idx="91">
                  <c:v>73</c:v>
                </c:pt>
                <c:pt idx="92">
                  <c:v>44</c:v>
                </c:pt>
                <c:pt idx="93">
                  <c:v>37</c:v>
                </c:pt>
                <c:pt idx="94">
                  <c:v>58</c:v>
                </c:pt>
                <c:pt idx="95">
                  <c:v>39</c:v>
                </c:pt>
                <c:pt idx="96">
                  <c:v>33</c:v>
                </c:pt>
                <c:pt idx="97">
                  <c:v>49</c:v>
                </c:pt>
                <c:pt idx="98">
                  <c:v>49</c:v>
                </c:pt>
                <c:pt idx="99">
                  <c:v>63</c:v>
                </c:pt>
                <c:pt idx="100">
                  <c:v>55</c:v>
                </c:pt>
                <c:pt idx="101">
                  <c:v>29</c:v>
                </c:pt>
                <c:pt idx="102">
                  <c:v>19</c:v>
                </c:pt>
                <c:pt idx="103">
                  <c:v>37</c:v>
                </c:pt>
                <c:pt idx="104">
                  <c:v>38</c:v>
                </c:pt>
                <c:pt idx="105">
                  <c:v>49</c:v>
                </c:pt>
                <c:pt idx="106">
                  <c:v>54</c:v>
                </c:pt>
                <c:pt idx="107">
                  <c:v>43</c:v>
                </c:pt>
                <c:pt idx="108">
                  <c:v>30</c:v>
                </c:pt>
                <c:pt idx="109">
                  <c:v>65</c:v>
                </c:pt>
                <c:pt idx="110">
                  <c:v>26</c:v>
                </c:pt>
                <c:pt idx="111">
                  <c:v>67</c:v>
                </c:pt>
                <c:pt idx="112">
                  <c:v>55</c:v>
                </c:pt>
                <c:pt idx="113">
                  <c:v>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6061120"/>
        <c:axId val="190386176"/>
      </c:lineChart>
      <c:catAx>
        <c:axId val="41459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601440"/>
        <c:crosses val="autoZero"/>
        <c:auto val="1"/>
        <c:lblAlgn val="ctr"/>
        <c:lblOffset val="100"/>
        <c:noMultiLvlLbl val="0"/>
      </c:catAx>
      <c:valAx>
        <c:axId val="41460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595168"/>
        <c:crosses val="autoZero"/>
        <c:crossBetween val="between"/>
      </c:valAx>
      <c:valAx>
        <c:axId val="190386176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61120"/>
        <c:crosses val="max"/>
        <c:crossBetween val="between"/>
      </c:valAx>
      <c:catAx>
        <c:axId val="356061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03861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Corruption</a:t>
            </a:r>
          </a:p>
          <a:p>
            <a:pPr>
              <a:defRPr/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7188808"/>
        <c:axId val="667188416"/>
      </c:barChart>
      <c:catAx>
        <c:axId val="667188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188416"/>
        <c:crosses val="autoZero"/>
        <c:auto val="1"/>
        <c:lblAlgn val="ctr"/>
        <c:lblOffset val="100"/>
        <c:noMultiLvlLbl val="0"/>
      </c:catAx>
      <c:valAx>
        <c:axId val="66718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188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Death</a:t>
            </a:r>
            <a:r>
              <a:rPr lang="en-US" baseline="0"/>
              <a:t> rate vs corruption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death rate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1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strRef>
              <c:f>Sheet1!$B$2:$B$117</c:f>
              <c:strCache>
                <c:ptCount val="114"/>
                <c:pt idx="0">
                  <c:v>China</c:v>
                </c:pt>
                <c:pt idx="1">
                  <c:v>India</c:v>
                </c:pt>
                <c:pt idx="2">
                  <c:v>United States</c:v>
                </c:pt>
                <c:pt idx="3">
                  <c:v>Indonesia</c:v>
                </c:pt>
                <c:pt idx="4">
                  <c:v>Brazil</c:v>
                </c:pt>
                <c:pt idx="5">
                  <c:v>Pakistan</c:v>
                </c:pt>
                <c:pt idx="6">
                  <c:v>Bangladesh</c:v>
                </c:pt>
                <c:pt idx="7">
                  <c:v>Russia</c:v>
                </c:pt>
                <c:pt idx="8">
                  <c:v>Japan</c:v>
                </c:pt>
                <c:pt idx="9">
                  <c:v>Mexico</c:v>
                </c:pt>
                <c:pt idx="10">
                  <c:v>Philippines</c:v>
                </c:pt>
                <c:pt idx="11">
                  <c:v>Ethiopia</c:v>
                </c:pt>
                <c:pt idx="12">
                  <c:v>Vietnam</c:v>
                </c:pt>
                <c:pt idx="13">
                  <c:v>Egypt</c:v>
                </c:pt>
                <c:pt idx="14">
                  <c:v>Turkey</c:v>
                </c:pt>
                <c:pt idx="15">
                  <c:v> Democratic Republic of the Congo</c:v>
                </c:pt>
                <c:pt idx="16">
                  <c:v>Thailand</c:v>
                </c:pt>
                <c:pt idx="17">
                  <c:v>France</c:v>
                </c:pt>
                <c:pt idx="18">
                  <c:v>United Kingdom</c:v>
                </c:pt>
                <c:pt idx="19">
                  <c:v>Italy</c:v>
                </c:pt>
                <c:pt idx="20">
                  <c:v>South Africa</c:v>
                </c:pt>
                <c:pt idx="21">
                  <c:v>South Korea</c:v>
                </c:pt>
                <c:pt idx="22">
                  <c:v>Colombia</c:v>
                </c:pt>
                <c:pt idx="23">
                  <c:v>Spain</c:v>
                </c:pt>
                <c:pt idx="24">
                  <c:v>Ukraine</c:v>
                </c:pt>
                <c:pt idx="25">
                  <c:v>Kenya</c:v>
                </c:pt>
                <c:pt idx="26">
                  <c:v>Argentina</c:v>
                </c:pt>
                <c:pt idx="27">
                  <c:v>Algeria</c:v>
                </c:pt>
                <c:pt idx="28">
                  <c:v>Poland</c:v>
                </c:pt>
                <c:pt idx="29">
                  <c:v>Sudan</c:v>
                </c:pt>
                <c:pt idx="30">
                  <c:v>Uganda</c:v>
                </c:pt>
                <c:pt idx="31">
                  <c:v>Canada</c:v>
                </c:pt>
                <c:pt idx="32">
                  <c:v>Morocco</c:v>
                </c:pt>
                <c:pt idx="33">
                  <c:v>Venezuela</c:v>
                </c:pt>
                <c:pt idx="34">
                  <c:v>Peru</c:v>
                </c:pt>
                <c:pt idx="35">
                  <c:v>Uzbekistan</c:v>
                </c:pt>
                <c:pt idx="36">
                  <c:v>Saudi Arabia</c:v>
                </c:pt>
                <c:pt idx="37">
                  <c:v>Nepal</c:v>
                </c:pt>
                <c:pt idx="38">
                  <c:v>Ghana</c:v>
                </c:pt>
                <c:pt idx="39">
                  <c:v>Mozambique</c:v>
                </c:pt>
                <c:pt idx="40">
                  <c:v>Australia</c:v>
                </c:pt>
                <c:pt idx="41">
                  <c:v>Madagascar</c:v>
                </c:pt>
                <c:pt idx="42">
                  <c:v>Syria</c:v>
                </c:pt>
                <c:pt idx="43">
                  <c:v>Angola</c:v>
                </c:pt>
                <c:pt idx="44">
                  <c:v>Sri Lanka</c:v>
                </c:pt>
                <c:pt idx="45">
                  <c:v>Cote d'Ivoire</c:v>
                </c:pt>
                <c:pt idx="46">
                  <c:v>Romania</c:v>
                </c:pt>
                <c:pt idx="47">
                  <c:v>Chile</c:v>
                </c:pt>
                <c:pt idx="48">
                  <c:v>Netherlands</c:v>
                </c:pt>
                <c:pt idx="49">
                  <c:v>Malawi</c:v>
                </c:pt>
                <c:pt idx="50">
                  <c:v>Ecuador</c:v>
                </c:pt>
                <c:pt idx="51">
                  <c:v>Guatemala</c:v>
                </c:pt>
                <c:pt idx="52">
                  <c:v>Zambia</c:v>
                </c:pt>
                <c:pt idx="53">
                  <c:v>Senegal</c:v>
                </c:pt>
                <c:pt idx="54">
                  <c:v>Chad</c:v>
                </c:pt>
                <c:pt idx="55">
                  <c:v>Rwanda</c:v>
                </c:pt>
                <c:pt idx="56">
                  <c:v>Guinea</c:v>
                </c:pt>
                <c:pt idx="57">
                  <c:v>Greece</c:v>
                </c:pt>
                <c:pt idx="58">
                  <c:v>Tunisia</c:v>
                </c:pt>
                <c:pt idx="59">
                  <c:v>Bolivia</c:v>
                </c:pt>
                <c:pt idx="60">
                  <c:v>Czech Republic</c:v>
                </c:pt>
                <c:pt idx="61">
                  <c:v>Portugal</c:v>
                </c:pt>
                <c:pt idx="62">
                  <c:v>Dominican Republic</c:v>
                </c:pt>
                <c:pt idx="63">
                  <c:v>Hungary</c:v>
                </c:pt>
                <c:pt idx="64">
                  <c:v>Sweden</c:v>
                </c:pt>
                <c:pt idx="65">
                  <c:v>Belarus</c:v>
                </c:pt>
                <c:pt idx="66">
                  <c:v>Azerbaijan</c:v>
                </c:pt>
                <c:pt idx="67">
                  <c:v>Austria</c:v>
                </c:pt>
                <c:pt idx="68">
                  <c:v>Tajikistan</c:v>
                </c:pt>
                <c:pt idx="69">
                  <c:v>Honduras</c:v>
                </c:pt>
                <c:pt idx="70">
                  <c:v>Israel</c:v>
                </c:pt>
                <c:pt idx="71">
                  <c:v>Papua New Guinea</c:v>
                </c:pt>
                <c:pt idx="72">
                  <c:v>Bulgaria</c:v>
                </c:pt>
                <c:pt idx="73">
                  <c:v>Hong Kong </c:v>
                </c:pt>
                <c:pt idx="74">
                  <c:v>Jordan</c:v>
                </c:pt>
                <c:pt idx="75">
                  <c:v>El Salvador</c:v>
                </c:pt>
                <c:pt idx="76">
                  <c:v>Sierra Leone</c:v>
                </c:pt>
                <c:pt idx="77">
                  <c:v>Denmark</c:v>
                </c:pt>
                <c:pt idx="78">
                  <c:v>Finland</c:v>
                </c:pt>
                <c:pt idx="79">
                  <c:v>Slovakia</c:v>
                </c:pt>
                <c:pt idx="80">
                  <c:v>Singapore</c:v>
                </c:pt>
                <c:pt idx="81">
                  <c:v>Norway</c:v>
                </c:pt>
                <c:pt idx="82">
                  <c:v>Costa Rica</c:v>
                </c:pt>
                <c:pt idx="83">
                  <c:v>Central African Republic</c:v>
                </c:pt>
                <c:pt idx="84">
                  <c:v>Ireland</c:v>
                </c:pt>
                <c:pt idx="85">
                  <c:v>Georgia</c:v>
                </c:pt>
                <c:pt idx="86">
                  <c:v>Republic of the Congo</c:v>
                </c:pt>
                <c:pt idx="87">
                  <c:v>Liberia</c:v>
                </c:pt>
                <c:pt idx="88">
                  <c:v>Croatia</c:v>
                </c:pt>
                <c:pt idx="89">
                  <c:v>Panama</c:v>
                </c:pt>
                <c:pt idx="90">
                  <c:v>Moldova</c:v>
                </c:pt>
                <c:pt idx="91">
                  <c:v>Uruguay</c:v>
                </c:pt>
                <c:pt idx="92">
                  <c:v>Kuwait</c:v>
                </c:pt>
                <c:pt idx="93">
                  <c:v>Armenia</c:v>
                </c:pt>
                <c:pt idx="94">
                  <c:v>Lithuania</c:v>
                </c:pt>
                <c:pt idx="95">
                  <c:v>Mongolia</c:v>
                </c:pt>
                <c:pt idx="96">
                  <c:v>Albania</c:v>
                </c:pt>
                <c:pt idx="97">
                  <c:v>Namibia</c:v>
                </c:pt>
                <c:pt idx="98">
                  <c:v>Lesotho</c:v>
                </c:pt>
                <c:pt idx="99">
                  <c:v>Botswana</c:v>
                </c:pt>
                <c:pt idx="100">
                  <c:v>Latvia</c:v>
                </c:pt>
                <c:pt idx="101">
                  <c:v>The Gambia</c:v>
                </c:pt>
                <c:pt idx="102">
                  <c:v>Guinea-Bissau</c:v>
                </c:pt>
                <c:pt idx="103">
                  <c:v>Gabon</c:v>
                </c:pt>
                <c:pt idx="104">
                  <c:v>Trinidad and Tobago</c:v>
                </c:pt>
                <c:pt idx="105">
                  <c:v>Bahrain</c:v>
                </c:pt>
                <c:pt idx="106">
                  <c:v>Mauritius</c:v>
                </c:pt>
                <c:pt idx="107">
                  <c:v>Swaziland</c:v>
                </c:pt>
                <c:pt idx="108">
                  <c:v>Guyana</c:v>
                </c:pt>
                <c:pt idx="109">
                  <c:v>Bhutan</c:v>
                </c:pt>
                <c:pt idx="110">
                  <c:v>Comoros</c:v>
                </c:pt>
                <c:pt idx="111">
                  <c:v>Saint Vincent and the Grenadines</c:v>
                </c:pt>
                <c:pt idx="112">
                  <c:v>Seychelles</c:v>
                </c:pt>
                <c:pt idx="113">
                  <c:v>Dominica</c:v>
                </c:pt>
              </c:strCache>
            </c:strRef>
          </c:xVal>
          <c:yVal>
            <c:numRef>
              <c:f>Sheet1!$I$2:$I$117</c:f>
              <c:numCache>
                <c:formatCode>General</c:formatCode>
                <c:ptCount val="116"/>
                <c:pt idx="0">
                  <c:v>7.44</c:v>
                </c:pt>
                <c:pt idx="1">
                  <c:v>7.35</c:v>
                </c:pt>
                <c:pt idx="2">
                  <c:v>8.15</c:v>
                </c:pt>
                <c:pt idx="3">
                  <c:v>6.34</c:v>
                </c:pt>
                <c:pt idx="4">
                  <c:v>6.54</c:v>
                </c:pt>
                <c:pt idx="5">
                  <c:v>6.58</c:v>
                </c:pt>
                <c:pt idx="6">
                  <c:v>5.64</c:v>
                </c:pt>
                <c:pt idx="7">
                  <c:v>13.83</c:v>
                </c:pt>
                <c:pt idx="8">
                  <c:v>9.3800000000000008</c:v>
                </c:pt>
                <c:pt idx="9">
                  <c:v>5.24</c:v>
                </c:pt>
                <c:pt idx="10">
                  <c:v>4.92</c:v>
                </c:pt>
                <c:pt idx="11">
                  <c:v>8.52</c:v>
                </c:pt>
                <c:pt idx="12">
                  <c:v>5.93</c:v>
                </c:pt>
                <c:pt idx="13">
                  <c:v>4.7699999999999996</c:v>
                </c:pt>
                <c:pt idx="14">
                  <c:v>6.12</c:v>
                </c:pt>
                <c:pt idx="15">
                  <c:v>10.3</c:v>
                </c:pt>
                <c:pt idx="16">
                  <c:v>7.72</c:v>
                </c:pt>
                <c:pt idx="17">
                  <c:v>9.06</c:v>
                </c:pt>
                <c:pt idx="18">
                  <c:v>9.34</c:v>
                </c:pt>
                <c:pt idx="19">
                  <c:v>10.1</c:v>
                </c:pt>
                <c:pt idx="20">
                  <c:v>17.489999999999998</c:v>
                </c:pt>
                <c:pt idx="21">
                  <c:v>6.63</c:v>
                </c:pt>
                <c:pt idx="22">
                  <c:v>5.36</c:v>
                </c:pt>
                <c:pt idx="23">
                  <c:v>9</c:v>
                </c:pt>
                <c:pt idx="24">
                  <c:v>15.72</c:v>
                </c:pt>
                <c:pt idx="25">
                  <c:v>7</c:v>
                </c:pt>
                <c:pt idx="26">
                  <c:v>7.34</c:v>
                </c:pt>
                <c:pt idx="27">
                  <c:v>4.3099999999999996</c:v>
                </c:pt>
                <c:pt idx="28">
                  <c:v>10.37</c:v>
                </c:pt>
                <c:pt idx="29">
                  <c:v>7.87</c:v>
                </c:pt>
                <c:pt idx="30">
                  <c:v>10.97</c:v>
                </c:pt>
                <c:pt idx="31">
                  <c:v>8.31</c:v>
                </c:pt>
                <c:pt idx="32">
                  <c:v>4.79</c:v>
                </c:pt>
                <c:pt idx="33">
                  <c:v>5.27</c:v>
                </c:pt>
                <c:pt idx="34">
                  <c:v>5.99</c:v>
                </c:pt>
                <c:pt idx="35">
                  <c:v>5.29</c:v>
                </c:pt>
                <c:pt idx="36">
                  <c:v>3.32</c:v>
                </c:pt>
                <c:pt idx="37">
                  <c:v>6.62</c:v>
                </c:pt>
                <c:pt idx="38">
                  <c:v>7.37</c:v>
                </c:pt>
                <c:pt idx="39">
                  <c:v>12.34</c:v>
                </c:pt>
                <c:pt idx="40">
                  <c:v>7.07</c:v>
                </c:pt>
                <c:pt idx="41">
                  <c:v>6.95</c:v>
                </c:pt>
                <c:pt idx="42">
                  <c:v>6.51</c:v>
                </c:pt>
                <c:pt idx="43">
                  <c:v>11.67</c:v>
                </c:pt>
                <c:pt idx="44">
                  <c:v>6.06</c:v>
                </c:pt>
                <c:pt idx="45">
                  <c:v>9.67</c:v>
                </c:pt>
                <c:pt idx="46">
                  <c:v>11.88</c:v>
                </c:pt>
                <c:pt idx="47">
                  <c:v>5.93</c:v>
                </c:pt>
                <c:pt idx="48">
                  <c:v>8.57</c:v>
                </c:pt>
                <c:pt idx="49">
                  <c:v>8.74</c:v>
                </c:pt>
                <c:pt idx="50">
                  <c:v>5.04</c:v>
                </c:pt>
                <c:pt idx="51">
                  <c:v>4.82</c:v>
                </c:pt>
                <c:pt idx="52">
                  <c:v>12.92</c:v>
                </c:pt>
                <c:pt idx="53">
                  <c:v>8.65</c:v>
                </c:pt>
                <c:pt idx="54">
                  <c:v>14.56</c:v>
                </c:pt>
                <c:pt idx="55">
                  <c:v>9.18</c:v>
                </c:pt>
                <c:pt idx="56">
                  <c:v>9.69</c:v>
                </c:pt>
                <c:pt idx="57">
                  <c:v>11</c:v>
                </c:pt>
                <c:pt idx="58">
                  <c:v>5.94</c:v>
                </c:pt>
                <c:pt idx="59">
                  <c:v>6.59</c:v>
                </c:pt>
                <c:pt idx="60">
                  <c:v>10.29</c:v>
                </c:pt>
                <c:pt idx="61">
                  <c:v>10.97</c:v>
                </c:pt>
                <c:pt idx="62">
                  <c:v>4.5</c:v>
                </c:pt>
                <c:pt idx="63">
                  <c:v>12.72</c:v>
                </c:pt>
                <c:pt idx="64">
                  <c:v>9.4499999999999993</c:v>
                </c:pt>
                <c:pt idx="65">
                  <c:v>13.51</c:v>
                </c:pt>
                <c:pt idx="66">
                  <c:v>7.09</c:v>
                </c:pt>
                <c:pt idx="67">
                  <c:v>10.38</c:v>
                </c:pt>
                <c:pt idx="68">
                  <c:v>6.28</c:v>
                </c:pt>
                <c:pt idx="69">
                  <c:v>5.13</c:v>
                </c:pt>
                <c:pt idx="70">
                  <c:v>5.54</c:v>
                </c:pt>
                <c:pt idx="71">
                  <c:v>6.53</c:v>
                </c:pt>
                <c:pt idx="72">
                  <c:v>14.3</c:v>
                </c:pt>
                <c:pt idx="73">
                  <c:v>6.93</c:v>
                </c:pt>
                <c:pt idx="74">
                  <c:v>3.8</c:v>
                </c:pt>
                <c:pt idx="75">
                  <c:v>5.67</c:v>
                </c:pt>
                <c:pt idx="76">
                  <c:v>11.03</c:v>
                </c:pt>
                <c:pt idx="77">
                  <c:v>10.23</c:v>
                </c:pt>
                <c:pt idx="78">
                  <c:v>10.51</c:v>
                </c:pt>
                <c:pt idx="79">
                  <c:v>9.6999999999999993</c:v>
                </c:pt>
                <c:pt idx="80">
                  <c:v>3.42</c:v>
                </c:pt>
                <c:pt idx="81">
                  <c:v>8.19</c:v>
                </c:pt>
                <c:pt idx="82">
                  <c:v>4.49</c:v>
                </c:pt>
                <c:pt idx="83">
                  <c:v>14.11</c:v>
                </c:pt>
                <c:pt idx="84">
                  <c:v>6.45</c:v>
                </c:pt>
                <c:pt idx="85">
                  <c:v>10.77</c:v>
                </c:pt>
                <c:pt idx="86">
                  <c:v>10.17</c:v>
                </c:pt>
                <c:pt idx="87">
                  <c:v>9.9</c:v>
                </c:pt>
                <c:pt idx="88">
                  <c:v>12.13</c:v>
                </c:pt>
                <c:pt idx="89">
                  <c:v>4.7699999999999996</c:v>
                </c:pt>
                <c:pt idx="90">
                  <c:v>12.6</c:v>
                </c:pt>
                <c:pt idx="91">
                  <c:v>9.48</c:v>
                </c:pt>
                <c:pt idx="92">
                  <c:v>2.16</c:v>
                </c:pt>
                <c:pt idx="93">
                  <c:v>9.3000000000000007</c:v>
                </c:pt>
                <c:pt idx="94">
                  <c:v>11.55</c:v>
                </c:pt>
                <c:pt idx="95">
                  <c:v>6.38</c:v>
                </c:pt>
                <c:pt idx="96">
                  <c:v>6.47</c:v>
                </c:pt>
                <c:pt idx="97">
                  <c:v>13.6</c:v>
                </c:pt>
                <c:pt idx="98">
                  <c:v>14.91</c:v>
                </c:pt>
                <c:pt idx="99">
                  <c:v>13.32</c:v>
                </c:pt>
                <c:pt idx="100">
                  <c:v>13.6</c:v>
                </c:pt>
                <c:pt idx="101">
                  <c:v>7.26</c:v>
                </c:pt>
                <c:pt idx="102">
                  <c:v>14.54</c:v>
                </c:pt>
                <c:pt idx="103">
                  <c:v>13.13</c:v>
                </c:pt>
                <c:pt idx="104">
                  <c:v>8.48</c:v>
                </c:pt>
                <c:pt idx="105">
                  <c:v>2.67</c:v>
                </c:pt>
                <c:pt idx="106">
                  <c:v>6.85</c:v>
                </c:pt>
                <c:pt idx="107">
                  <c:v>13.75</c:v>
                </c:pt>
                <c:pt idx="108">
                  <c:v>7.3</c:v>
                </c:pt>
                <c:pt idx="109">
                  <c:v>6.78</c:v>
                </c:pt>
                <c:pt idx="110">
                  <c:v>7.76</c:v>
                </c:pt>
                <c:pt idx="111">
                  <c:v>7.12</c:v>
                </c:pt>
                <c:pt idx="112">
                  <c:v>6.9</c:v>
                </c:pt>
                <c:pt idx="113">
                  <c:v>7.94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corruption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og"/>
            <c:dispRSqr val="0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strRef>
              <c:f>Sheet1!$B$2:$B$117</c:f>
              <c:strCache>
                <c:ptCount val="114"/>
                <c:pt idx="0">
                  <c:v>China</c:v>
                </c:pt>
                <c:pt idx="1">
                  <c:v>India</c:v>
                </c:pt>
                <c:pt idx="2">
                  <c:v>United States</c:v>
                </c:pt>
                <c:pt idx="3">
                  <c:v>Indonesia</c:v>
                </c:pt>
                <c:pt idx="4">
                  <c:v>Brazil</c:v>
                </c:pt>
                <c:pt idx="5">
                  <c:v>Pakistan</c:v>
                </c:pt>
                <c:pt idx="6">
                  <c:v>Bangladesh</c:v>
                </c:pt>
                <c:pt idx="7">
                  <c:v>Russia</c:v>
                </c:pt>
                <c:pt idx="8">
                  <c:v>Japan</c:v>
                </c:pt>
                <c:pt idx="9">
                  <c:v>Mexico</c:v>
                </c:pt>
                <c:pt idx="10">
                  <c:v>Philippines</c:v>
                </c:pt>
                <c:pt idx="11">
                  <c:v>Ethiopia</c:v>
                </c:pt>
                <c:pt idx="12">
                  <c:v>Vietnam</c:v>
                </c:pt>
                <c:pt idx="13">
                  <c:v>Egypt</c:v>
                </c:pt>
                <c:pt idx="14">
                  <c:v>Turkey</c:v>
                </c:pt>
                <c:pt idx="15">
                  <c:v> Democratic Republic of the Congo</c:v>
                </c:pt>
                <c:pt idx="16">
                  <c:v>Thailand</c:v>
                </c:pt>
                <c:pt idx="17">
                  <c:v>France</c:v>
                </c:pt>
                <c:pt idx="18">
                  <c:v>United Kingdom</c:v>
                </c:pt>
                <c:pt idx="19">
                  <c:v>Italy</c:v>
                </c:pt>
                <c:pt idx="20">
                  <c:v>South Africa</c:v>
                </c:pt>
                <c:pt idx="21">
                  <c:v>South Korea</c:v>
                </c:pt>
                <c:pt idx="22">
                  <c:v>Colombia</c:v>
                </c:pt>
                <c:pt idx="23">
                  <c:v>Spain</c:v>
                </c:pt>
                <c:pt idx="24">
                  <c:v>Ukraine</c:v>
                </c:pt>
                <c:pt idx="25">
                  <c:v>Kenya</c:v>
                </c:pt>
                <c:pt idx="26">
                  <c:v>Argentina</c:v>
                </c:pt>
                <c:pt idx="27">
                  <c:v>Algeria</c:v>
                </c:pt>
                <c:pt idx="28">
                  <c:v>Poland</c:v>
                </c:pt>
                <c:pt idx="29">
                  <c:v>Sudan</c:v>
                </c:pt>
                <c:pt idx="30">
                  <c:v>Uganda</c:v>
                </c:pt>
                <c:pt idx="31">
                  <c:v>Canada</c:v>
                </c:pt>
                <c:pt idx="32">
                  <c:v>Morocco</c:v>
                </c:pt>
                <c:pt idx="33">
                  <c:v>Venezuela</c:v>
                </c:pt>
                <c:pt idx="34">
                  <c:v>Peru</c:v>
                </c:pt>
                <c:pt idx="35">
                  <c:v>Uzbekistan</c:v>
                </c:pt>
                <c:pt idx="36">
                  <c:v>Saudi Arabia</c:v>
                </c:pt>
                <c:pt idx="37">
                  <c:v>Nepal</c:v>
                </c:pt>
                <c:pt idx="38">
                  <c:v>Ghana</c:v>
                </c:pt>
                <c:pt idx="39">
                  <c:v>Mozambique</c:v>
                </c:pt>
                <c:pt idx="40">
                  <c:v>Australia</c:v>
                </c:pt>
                <c:pt idx="41">
                  <c:v>Madagascar</c:v>
                </c:pt>
                <c:pt idx="42">
                  <c:v>Syria</c:v>
                </c:pt>
                <c:pt idx="43">
                  <c:v>Angola</c:v>
                </c:pt>
                <c:pt idx="44">
                  <c:v>Sri Lanka</c:v>
                </c:pt>
                <c:pt idx="45">
                  <c:v>Cote d'Ivoire</c:v>
                </c:pt>
                <c:pt idx="46">
                  <c:v>Romania</c:v>
                </c:pt>
                <c:pt idx="47">
                  <c:v>Chile</c:v>
                </c:pt>
                <c:pt idx="48">
                  <c:v>Netherlands</c:v>
                </c:pt>
                <c:pt idx="49">
                  <c:v>Malawi</c:v>
                </c:pt>
                <c:pt idx="50">
                  <c:v>Ecuador</c:v>
                </c:pt>
                <c:pt idx="51">
                  <c:v>Guatemala</c:v>
                </c:pt>
                <c:pt idx="52">
                  <c:v>Zambia</c:v>
                </c:pt>
                <c:pt idx="53">
                  <c:v>Senegal</c:v>
                </c:pt>
                <c:pt idx="54">
                  <c:v>Chad</c:v>
                </c:pt>
                <c:pt idx="55">
                  <c:v>Rwanda</c:v>
                </c:pt>
                <c:pt idx="56">
                  <c:v>Guinea</c:v>
                </c:pt>
                <c:pt idx="57">
                  <c:v>Greece</c:v>
                </c:pt>
                <c:pt idx="58">
                  <c:v>Tunisia</c:v>
                </c:pt>
                <c:pt idx="59">
                  <c:v>Bolivia</c:v>
                </c:pt>
                <c:pt idx="60">
                  <c:v>Czech Republic</c:v>
                </c:pt>
                <c:pt idx="61">
                  <c:v>Portugal</c:v>
                </c:pt>
                <c:pt idx="62">
                  <c:v>Dominican Republic</c:v>
                </c:pt>
                <c:pt idx="63">
                  <c:v>Hungary</c:v>
                </c:pt>
                <c:pt idx="64">
                  <c:v>Sweden</c:v>
                </c:pt>
                <c:pt idx="65">
                  <c:v>Belarus</c:v>
                </c:pt>
                <c:pt idx="66">
                  <c:v>Azerbaijan</c:v>
                </c:pt>
                <c:pt idx="67">
                  <c:v>Austria</c:v>
                </c:pt>
                <c:pt idx="68">
                  <c:v>Tajikistan</c:v>
                </c:pt>
                <c:pt idx="69">
                  <c:v>Honduras</c:v>
                </c:pt>
                <c:pt idx="70">
                  <c:v>Israel</c:v>
                </c:pt>
                <c:pt idx="71">
                  <c:v>Papua New Guinea</c:v>
                </c:pt>
                <c:pt idx="72">
                  <c:v>Bulgaria</c:v>
                </c:pt>
                <c:pt idx="73">
                  <c:v>Hong Kong </c:v>
                </c:pt>
                <c:pt idx="74">
                  <c:v>Jordan</c:v>
                </c:pt>
                <c:pt idx="75">
                  <c:v>El Salvador</c:v>
                </c:pt>
                <c:pt idx="76">
                  <c:v>Sierra Leone</c:v>
                </c:pt>
                <c:pt idx="77">
                  <c:v>Denmark</c:v>
                </c:pt>
                <c:pt idx="78">
                  <c:v>Finland</c:v>
                </c:pt>
                <c:pt idx="79">
                  <c:v>Slovakia</c:v>
                </c:pt>
                <c:pt idx="80">
                  <c:v>Singapore</c:v>
                </c:pt>
                <c:pt idx="81">
                  <c:v>Norway</c:v>
                </c:pt>
                <c:pt idx="82">
                  <c:v>Costa Rica</c:v>
                </c:pt>
                <c:pt idx="83">
                  <c:v>Central African Republic</c:v>
                </c:pt>
                <c:pt idx="84">
                  <c:v>Ireland</c:v>
                </c:pt>
                <c:pt idx="85">
                  <c:v>Georgia</c:v>
                </c:pt>
                <c:pt idx="86">
                  <c:v>Republic of the Congo</c:v>
                </c:pt>
                <c:pt idx="87">
                  <c:v>Liberia</c:v>
                </c:pt>
                <c:pt idx="88">
                  <c:v>Croatia</c:v>
                </c:pt>
                <c:pt idx="89">
                  <c:v>Panama</c:v>
                </c:pt>
                <c:pt idx="90">
                  <c:v>Moldova</c:v>
                </c:pt>
                <c:pt idx="91">
                  <c:v>Uruguay</c:v>
                </c:pt>
                <c:pt idx="92">
                  <c:v>Kuwait</c:v>
                </c:pt>
                <c:pt idx="93">
                  <c:v>Armenia</c:v>
                </c:pt>
                <c:pt idx="94">
                  <c:v>Lithuania</c:v>
                </c:pt>
                <c:pt idx="95">
                  <c:v>Mongolia</c:v>
                </c:pt>
                <c:pt idx="96">
                  <c:v>Albania</c:v>
                </c:pt>
                <c:pt idx="97">
                  <c:v>Namibia</c:v>
                </c:pt>
                <c:pt idx="98">
                  <c:v>Lesotho</c:v>
                </c:pt>
                <c:pt idx="99">
                  <c:v>Botswana</c:v>
                </c:pt>
                <c:pt idx="100">
                  <c:v>Latvia</c:v>
                </c:pt>
                <c:pt idx="101">
                  <c:v>The Gambia</c:v>
                </c:pt>
                <c:pt idx="102">
                  <c:v>Guinea-Bissau</c:v>
                </c:pt>
                <c:pt idx="103">
                  <c:v>Gabon</c:v>
                </c:pt>
                <c:pt idx="104">
                  <c:v>Trinidad and Tobago</c:v>
                </c:pt>
                <c:pt idx="105">
                  <c:v>Bahrain</c:v>
                </c:pt>
                <c:pt idx="106">
                  <c:v>Mauritius</c:v>
                </c:pt>
                <c:pt idx="107">
                  <c:v>Swaziland</c:v>
                </c:pt>
                <c:pt idx="108">
                  <c:v>Guyana</c:v>
                </c:pt>
                <c:pt idx="109">
                  <c:v>Bhutan</c:v>
                </c:pt>
                <c:pt idx="110">
                  <c:v>Comoros</c:v>
                </c:pt>
                <c:pt idx="111">
                  <c:v>Saint Vincent and the Grenadines</c:v>
                </c:pt>
                <c:pt idx="112">
                  <c:v>Seychelles</c:v>
                </c:pt>
                <c:pt idx="113">
                  <c:v>Dominica</c:v>
                </c:pt>
              </c:strCache>
            </c:strRef>
          </c:xVal>
          <c:yVal>
            <c:numRef>
              <c:f>Sheet1!$L$2:$L$117</c:f>
              <c:numCache>
                <c:formatCode>General</c:formatCode>
                <c:ptCount val="116"/>
                <c:pt idx="0">
                  <c:v>36</c:v>
                </c:pt>
                <c:pt idx="1">
                  <c:v>38</c:v>
                </c:pt>
                <c:pt idx="2">
                  <c:v>74</c:v>
                </c:pt>
                <c:pt idx="3">
                  <c:v>34</c:v>
                </c:pt>
                <c:pt idx="4">
                  <c:v>43</c:v>
                </c:pt>
                <c:pt idx="5">
                  <c:v>29</c:v>
                </c:pt>
                <c:pt idx="6">
                  <c:v>25</c:v>
                </c:pt>
                <c:pt idx="7">
                  <c:v>27</c:v>
                </c:pt>
                <c:pt idx="8">
                  <c:v>76</c:v>
                </c:pt>
                <c:pt idx="9">
                  <c:v>35</c:v>
                </c:pt>
                <c:pt idx="10">
                  <c:v>38</c:v>
                </c:pt>
                <c:pt idx="11">
                  <c:v>33</c:v>
                </c:pt>
                <c:pt idx="12">
                  <c:v>31</c:v>
                </c:pt>
                <c:pt idx="13">
                  <c:v>37</c:v>
                </c:pt>
                <c:pt idx="14">
                  <c:v>45</c:v>
                </c:pt>
                <c:pt idx="15">
                  <c:v>22</c:v>
                </c:pt>
                <c:pt idx="16">
                  <c:v>38</c:v>
                </c:pt>
                <c:pt idx="17">
                  <c:v>69</c:v>
                </c:pt>
                <c:pt idx="18">
                  <c:v>78</c:v>
                </c:pt>
                <c:pt idx="19">
                  <c:v>43</c:v>
                </c:pt>
                <c:pt idx="20">
                  <c:v>44</c:v>
                </c:pt>
                <c:pt idx="21">
                  <c:v>55</c:v>
                </c:pt>
                <c:pt idx="22">
                  <c:v>37</c:v>
                </c:pt>
                <c:pt idx="23">
                  <c:v>60</c:v>
                </c:pt>
                <c:pt idx="24">
                  <c:v>26</c:v>
                </c:pt>
                <c:pt idx="25">
                  <c:v>25</c:v>
                </c:pt>
                <c:pt idx="26">
                  <c:v>34</c:v>
                </c:pt>
                <c:pt idx="27">
                  <c:v>36</c:v>
                </c:pt>
                <c:pt idx="28">
                  <c:v>61</c:v>
                </c:pt>
                <c:pt idx="29">
                  <c:v>11</c:v>
                </c:pt>
                <c:pt idx="30">
                  <c:v>26</c:v>
                </c:pt>
                <c:pt idx="31">
                  <c:v>81</c:v>
                </c:pt>
                <c:pt idx="32">
                  <c:v>39</c:v>
                </c:pt>
                <c:pt idx="33">
                  <c:v>19</c:v>
                </c:pt>
                <c:pt idx="34">
                  <c:v>38</c:v>
                </c:pt>
                <c:pt idx="35">
                  <c:v>18</c:v>
                </c:pt>
                <c:pt idx="36">
                  <c:v>49</c:v>
                </c:pt>
                <c:pt idx="37">
                  <c:v>29</c:v>
                </c:pt>
                <c:pt idx="38">
                  <c:v>48</c:v>
                </c:pt>
                <c:pt idx="39">
                  <c:v>31</c:v>
                </c:pt>
                <c:pt idx="40">
                  <c:v>80</c:v>
                </c:pt>
                <c:pt idx="41">
                  <c:v>28</c:v>
                </c:pt>
                <c:pt idx="42">
                  <c:v>20</c:v>
                </c:pt>
                <c:pt idx="43">
                  <c:v>19</c:v>
                </c:pt>
                <c:pt idx="44">
                  <c:v>38</c:v>
                </c:pt>
                <c:pt idx="45">
                  <c:v>32</c:v>
                </c:pt>
                <c:pt idx="46">
                  <c:v>43</c:v>
                </c:pt>
                <c:pt idx="47">
                  <c:v>73</c:v>
                </c:pt>
                <c:pt idx="48">
                  <c:v>83</c:v>
                </c:pt>
                <c:pt idx="49">
                  <c:v>33</c:v>
                </c:pt>
                <c:pt idx="50">
                  <c:v>33</c:v>
                </c:pt>
                <c:pt idx="51">
                  <c:v>32</c:v>
                </c:pt>
                <c:pt idx="52">
                  <c:v>38</c:v>
                </c:pt>
                <c:pt idx="53">
                  <c:v>43</c:v>
                </c:pt>
                <c:pt idx="54">
                  <c:v>22</c:v>
                </c:pt>
                <c:pt idx="55">
                  <c:v>49</c:v>
                </c:pt>
                <c:pt idx="56">
                  <c:v>25</c:v>
                </c:pt>
                <c:pt idx="57">
                  <c:v>43</c:v>
                </c:pt>
                <c:pt idx="58">
                  <c:v>40</c:v>
                </c:pt>
                <c:pt idx="59">
                  <c:v>35</c:v>
                </c:pt>
                <c:pt idx="60">
                  <c:v>51</c:v>
                </c:pt>
                <c:pt idx="61">
                  <c:v>63</c:v>
                </c:pt>
                <c:pt idx="62">
                  <c:v>32</c:v>
                </c:pt>
                <c:pt idx="63">
                  <c:v>54</c:v>
                </c:pt>
                <c:pt idx="64">
                  <c:v>87</c:v>
                </c:pt>
                <c:pt idx="65">
                  <c:v>31</c:v>
                </c:pt>
                <c:pt idx="66">
                  <c:v>29</c:v>
                </c:pt>
                <c:pt idx="67">
                  <c:v>72</c:v>
                </c:pt>
                <c:pt idx="68">
                  <c:v>23</c:v>
                </c:pt>
                <c:pt idx="69">
                  <c:v>29</c:v>
                </c:pt>
                <c:pt idx="70">
                  <c:v>60</c:v>
                </c:pt>
                <c:pt idx="71">
                  <c:v>25</c:v>
                </c:pt>
                <c:pt idx="72">
                  <c:v>43</c:v>
                </c:pt>
                <c:pt idx="73">
                  <c:v>74</c:v>
                </c:pt>
                <c:pt idx="74">
                  <c:v>49</c:v>
                </c:pt>
                <c:pt idx="75">
                  <c:v>39</c:v>
                </c:pt>
                <c:pt idx="76">
                  <c:v>31</c:v>
                </c:pt>
                <c:pt idx="77">
                  <c:v>92</c:v>
                </c:pt>
                <c:pt idx="78">
                  <c:v>89</c:v>
                </c:pt>
                <c:pt idx="79">
                  <c:v>50</c:v>
                </c:pt>
                <c:pt idx="80">
                  <c:v>84</c:v>
                </c:pt>
                <c:pt idx="81">
                  <c:v>86</c:v>
                </c:pt>
                <c:pt idx="82">
                  <c:v>54</c:v>
                </c:pt>
                <c:pt idx="83">
                  <c:v>24</c:v>
                </c:pt>
                <c:pt idx="84">
                  <c:v>74</c:v>
                </c:pt>
                <c:pt idx="85">
                  <c:v>52</c:v>
                </c:pt>
                <c:pt idx="86">
                  <c:v>23</c:v>
                </c:pt>
                <c:pt idx="87">
                  <c:v>37</c:v>
                </c:pt>
                <c:pt idx="88">
                  <c:v>48</c:v>
                </c:pt>
                <c:pt idx="89">
                  <c:v>37</c:v>
                </c:pt>
                <c:pt idx="90">
                  <c:v>35</c:v>
                </c:pt>
                <c:pt idx="91">
                  <c:v>73</c:v>
                </c:pt>
                <c:pt idx="92">
                  <c:v>44</c:v>
                </c:pt>
                <c:pt idx="93">
                  <c:v>37</c:v>
                </c:pt>
                <c:pt idx="94">
                  <c:v>58</c:v>
                </c:pt>
                <c:pt idx="95">
                  <c:v>39</c:v>
                </c:pt>
                <c:pt idx="96">
                  <c:v>33</c:v>
                </c:pt>
                <c:pt idx="97">
                  <c:v>49</c:v>
                </c:pt>
                <c:pt idx="98">
                  <c:v>49</c:v>
                </c:pt>
                <c:pt idx="99">
                  <c:v>63</c:v>
                </c:pt>
                <c:pt idx="100">
                  <c:v>55</c:v>
                </c:pt>
                <c:pt idx="101">
                  <c:v>29</c:v>
                </c:pt>
                <c:pt idx="102">
                  <c:v>19</c:v>
                </c:pt>
                <c:pt idx="103">
                  <c:v>37</c:v>
                </c:pt>
                <c:pt idx="104">
                  <c:v>38</c:v>
                </c:pt>
                <c:pt idx="105">
                  <c:v>49</c:v>
                </c:pt>
                <c:pt idx="106">
                  <c:v>54</c:v>
                </c:pt>
                <c:pt idx="107">
                  <c:v>43</c:v>
                </c:pt>
                <c:pt idx="108">
                  <c:v>30</c:v>
                </c:pt>
                <c:pt idx="109">
                  <c:v>65</c:v>
                </c:pt>
                <c:pt idx="110">
                  <c:v>26</c:v>
                </c:pt>
                <c:pt idx="111">
                  <c:v>67</c:v>
                </c:pt>
                <c:pt idx="112">
                  <c:v>55</c:v>
                </c:pt>
                <c:pt idx="113">
                  <c:v>58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654552"/>
        <c:axId val="418655728"/>
      </c:scatterChart>
      <c:valAx>
        <c:axId val="418654552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655728"/>
        <c:crosses val="autoZero"/>
        <c:crossBetween val="midCat"/>
      </c:valAx>
      <c:valAx>
        <c:axId val="41865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654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corruption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Sheet1!$B$2:$B$15</c:f>
              <c:numCache>
                <c:formatCode>General</c:formatCode>
                <c:ptCount val="14"/>
                <c:pt idx="0">
                  <c:v>34.713000000000001</c:v>
                </c:pt>
                <c:pt idx="1">
                  <c:v>40.949925604548561</c:v>
                </c:pt>
                <c:pt idx="2">
                  <c:v>42.631802860518626</c:v>
                </c:pt>
                <c:pt idx="3">
                  <c:v>43.644800718865866</c:v>
                </c:pt>
                <c:pt idx="4">
                  <c:v>44.372000945497902</c:v>
                </c:pt>
                <c:pt idx="5">
                  <c:v>44.939678470715975</c:v>
                </c:pt>
                <c:pt idx="6">
                  <c:v>45.405382920714786</c:v>
                </c:pt>
                <c:pt idx="7">
                  <c:v>45.800230360184464</c:v>
                </c:pt>
                <c:pt idx="8">
                  <c:v>46.142962251303018</c:v>
                </c:pt>
                <c:pt idx="9">
                  <c:v>46.445745576450328</c:v>
                </c:pt>
                <c:pt idx="10">
                  <c:v>46.716928464304118</c:v>
                </c:pt>
                <c:pt idx="11">
                  <c:v>46.962488053613384</c:v>
                </c:pt>
                <c:pt idx="12">
                  <c:v>47.186851209097128</c:v>
                </c:pt>
                <c:pt idx="13">
                  <c:v>47.393388237646192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death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val>
            <c:numRef>
              <c:f>Sheet1!$C$2:$C$15</c:f>
              <c:numCache>
                <c:formatCode>General</c:formatCode>
                <c:ptCount val="14"/>
                <c:pt idx="0">
                  <c:v>6.6131000000000002</c:v>
                </c:pt>
                <c:pt idx="1">
                  <c:v>7.8142057421447042</c:v>
                </c:pt>
                <c:pt idx="2">
                  <c:v>8.1381012890556619</c:v>
                </c:pt>
                <c:pt idx="3">
                  <c:v>8.3331841907266107</c:v>
                </c:pt>
                <c:pt idx="4">
                  <c:v>8.4732282482121875</c:v>
                </c:pt>
                <c:pt idx="5">
                  <c:v>8.582551459431615</c:v>
                </c:pt>
                <c:pt idx="6">
                  <c:v>8.6722367185644114</c:v>
                </c:pt>
                <c:pt idx="7">
                  <c:v>8.748276350409995</c:v>
                </c:pt>
                <c:pt idx="8">
                  <c:v>8.8142795815754251</c:v>
                </c:pt>
                <c:pt idx="9">
                  <c:v>8.8725895268142914</c:v>
                </c:pt>
                <c:pt idx="10">
                  <c:v>8.9248138668857866</c:v>
                </c:pt>
                <c:pt idx="11">
                  <c:v>8.9721036778373477</c:v>
                </c:pt>
                <c:pt idx="12">
                  <c:v>9.0153114842894091</c:v>
                </c:pt>
                <c:pt idx="13">
                  <c:v>9.0550863391914564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8647952"/>
        <c:axId val="418646776"/>
      </c:lineChart>
      <c:catAx>
        <c:axId val="4186479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646776"/>
        <c:crosses val="autoZero"/>
        <c:auto val="1"/>
        <c:lblAlgn val="ctr"/>
        <c:lblOffset val="100"/>
        <c:noMultiLvlLbl val="0"/>
      </c:catAx>
      <c:valAx>
        <c:axId val="418646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64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0.41134</cdr:x>
      <cdr:y>0.0245</cdr:y>
    </cdr:from>
    <cdr:to>
      <cdr:x>0.46521</cdr:x>
      <cdr:y>0.16282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981825" y="1619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CO2 damages</a:t>
          </a:r>
        </a:p>
        <a:p xmlns:a="http://schemas.openxmlformats.org/drawingml/2006/main">
          <a:endParaRPr lang="en-US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45DA-4992-477D-9FFF-B71A1D5426B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4EFB-E7D6-404A-8493-914A3C8A036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1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45DA-4992-477D-9FFF-B71A1D5426B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4EFB-E7D6-404A-8493-914A3C8A036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96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45DA-4992-477D-9FFF-B71A1D5426B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4EFB-E7D6-404A-8493-914A3C8A036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45DA-4992-477D-9FFF-B71A1D5426B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4EFB-E7D6-404A-8493-914A3C8A036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90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45DA-4992-477D-9FFF-B71A1D5426B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4EFB-E7D6-404A-8493-914A3C8A036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991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45DA-4992-477D-9FFF-B71A1D5426B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4EFB-E7D6-404A-8493-914A3C8A036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11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45DA-4992-477D-9FFF-B71A1D5426B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4EFB-E7D6-404A-8493-914A3C8A036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203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45DA-4992-477D-9FFF-B71A1D5426B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4EFB-E7D6-404A-8493-914A3C8A036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48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45DA-4992-477D-9FFF-B71A1D5426B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4EFB-E7D6-404A-8493-914A3C8A036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77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45DA-4992-477D-9FFF-B71A1D5426B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4EFB-E7D6-404A-8493-914A3C8A036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55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45DA-4992-477D-9FFF-B71A1D5426B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4EFB-E7D6-404A-8493-914A3C8A036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8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2EA45DA-4992-477D-9FFF-B71A1D5426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4/23/2015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2564EFB-E7D6-404A-8493-914A3C8A03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6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Savings, population, wealth, corruption, and death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Shamir Adjaku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871829"/>
              </p:ext>
            </p:extLst>
          </p:nvPr>
        </p:nvGraphicFramePr>
        <p:xfrm>
          <a:off x="67111" y="-38100"/>
          <a:ext cx="12124889" cy="693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67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Death rate vs. corruption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00814"/>
              </p:ext>
            </p:extLst>
          </p:nvPr>
        </p:nvGraphicFramePr>
        <p:xfrm>
          <a:off x="-2390775" y="-38100"/>
          <a:ext cx="16973550" cy="693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049" y="0"/>
            <a:ext cx="5512948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6" y="0"/>
            <a:ext cx="7102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305647"/>
              </p:ext>
            </p:extLst>
          </p:nvPr>
        </p:nvGraphicFramePr>
        <p:xfrm>
          <a:off x="-1" y="176212"/>
          <a:ext cx="12192001" cy="650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83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99010"/>
              </p:ext>
            </p:extLst>
          </p:nvPr>
        </p:nvGraphicFramePr>
        <p:xfrm>
          <a:off x="1809750" y="897731"/>
          <a:ext cx="8572500" cy="506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78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R’s prediction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463" y="1825625"/>
            <a:ext cx="4231074" cy="4351338"/>
          </a:xfrm>
        </p:spPr>
      </p:pic>
    </p:spTree>
    <p:extLst>
      <p:ext uri="{BB962C8B-B14F-4D97-AF65-F5344CB8AC3E}">
        <p14:creationId xmlns:p14="http://schemas.microsoft.com/office/powerpoint/2010/main" val="29635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bank</a:t>
            </a:r>
          </a:p>
          <a:p>
            <a:r>
              <a:rPr lang="en-US" dirty="0" smtClean="0"/>
              <a:t>Transparency.org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06336"/>
            <a:ext cx="8915400" cy="3777622"/>
          </a:xfrm>
        </p:spPr>
        <p:txBody>
          <a:bodyPr/>
          <a:lstStyle/>
          <a:p>
            <a:r>
              <a:rPr lang="en-US" dirty="0" smtClean="0"/>
              <a:t>Used excel to bring all data points together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492" y="2516836"/>
            <a:ext cx="8397374" cy="3991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0" y="2451961"/>
            <a:ext cx="8440328" cy="3991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971" y="2461487"/>
            <a:ext cx="837832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2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0888" y="1614617"/>
            <a:ext cx="8915400" cy="3777622"/>
          </a:xfrm>
        </p:spPr>
        <p:txBody>
          <a:bodyPr/>
          <a:lstStyle/>
          <a:p>
            <a:r>
              <a:rPr lang="en-US" dirty="0" smtClean="0"/>
              <a:t>Python scripts to remove invalid rows and break up into test and train 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88" y="1975124"/>
            <a:ext cx="10058400" cy="48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20" y="4092240"/>
            <a:ext cx="8911687" cy="1280890"/>
          </a:xfrm>
        </p:spPr>
        <p:txBody>
          <a:bodyPr/>
          <a:lstStyle/>
          <a:p>
            <a:r>
              <a:rPr lang="en-US" dirty="0" smtClean="0"/>
              <a:t>General 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271380"/>
              </p:ext>
            </p:extLst>
          </p:nvPr>
        </p:nvGraphicFramePr>
        <p:xfrm>
          <a:off x="-852487" y="-128587"/>
          <a:ext cx="13896974" cy="7115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32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085020"/>
              </p:ext>
            </p:extLst>
          </p:nvPr>
        </p:nvGraphicFramePr>
        <p:xfrm>
          <a:off x="-1" y="114300"/>
          <a:ext cx="12192001" cy="662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993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543479"/>
              </p:ext>
            </p:extLst>
          </p:nvPr>
        </p:nvGraphicFramePr>
        <p:xfrm>
          <a:off x="-1" y="-85725"/>
          <a:ext cx="12192001" cy="702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456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450745"/>
              </p:ext>
            </p:extLst>
          </p:nvPr>
        </p:nvGraphicFramePr>
        <p:xfrm>
          <a:off x="-1" y="123825"/>
          <a:ext cx="12192001" cy="661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</TotalTime>
  <Words>73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 3</vt:lpstr>
      <vt:lpstr>Wisp</vt:lpstr>
      <vt:lpstr>Office Theme</vt:lpstr>
      <vt:lpstr>Savings, population, wealth, corruption, and death rate</vt:lpstr>
      <vt:lpstr>Data sources…</vt:lpstr>
      <vt:lpstr>Data cleaning</vt:lpstr>
      <vt:lpstr>Data cleaning</vt:lpstr>
      <vt:lpstr>General exploratory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Death rate vs. corruption</vt:lpstr>
      <vt:lpstr>PowerPoint Presentation</vt:lpstr>
      <vt:lpstr>PowerPoint Presentation</vt:lpstr>
      <vt:lpstr>PowerPoint Presentation</vt:lpstr>
      <vt:lpstr>R’s prediction performance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Shamir Adjaku</dc:creator>
  <cp:lastModifiedBy>Shamir Adjaku</cp:lastModifiedBy>
  <cp:revision>14</cp:revision>
  <dcterms:created xsi:type="dcterms:W3CDTF">2015-04-23T06:11:14Z</dcterms:created>
  <dcterms:modified xsi:type="dcterms:W3CDTF">2015-04-23T10:14:18Z</dcterms:modified>
</cp:coreProperties>
</file>