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8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9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6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B05C-D0F8-423A-8B28-9393FF6C6C20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6C3C-D368-4109-9F59-CF46A895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61551701_Research_using_Social_Media_Users'_Views" TargetMode="External"/><Relationship Id="rId2" Type="http://schemas.openxmlformats.org/officeDocument/2006/relationships/hyperlink" Target="https://www.researchgate.net/publication/323014365_The_impact_of_social_media_on_social_lifestyle_A_case_study_of_university_female_stud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SpyZor-By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do individuals protect them self from interviews based on social medias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smtClean="0"/>
              <a:t>Ashfaaq Ahamed - 2019394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Posting on public.</a:t>
            </a:r>
          </a:p>
          <a:p>
            <a:r>
              <a:rPr lang="en-US" dirty="0" smtClean="0"/>
              <a:t>Activity status</a:t>
            </a:r>
          </a:p>
          <a:p>
            <a:r>
              <a:rPr lang="en-US" dirty="0" smtClean="0"/>
              <a:t>Checking their background in normal life</a:t>
            </a:r>
          </a:p>
          <a:p>
            <a:r>
              <a:rPr lang="en-US" dirty="0" smtClean="0"/>
              <a:t>Their capabilities can be monitored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Issues which are created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44" y="3636420"/>
            <a:ext cx="4104539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47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Major problems that are faced by individuals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job opportunities.</a:t>
            </a:r>
          </a:p>
          <a:p>
            <a:r>
              <a:rPr lang="en-US" dirty="0" smtClean="0"/>
              <a:t>Skilled personals get rejected.</a:t>
            </a:r>
          </a:p>
          <a:p>
            <a:r>
              <a:rPr lang="en-US" dirty="0" smtClean="0"/>
              <a:t>Creates a barrier in social life</a:t>
            </a:r>
          </a:p>
          <a:p>
            <a:r>
              <a:rPr lang="en-US" dirty="0" smtClean="0"/>
              <a:t>Lack of self-control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62" y="3413028"/>
            <a:ext cx="4404052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9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Collect information about </a:t>
            </a:r>
            <a:r>
              <a:rPr lang="en-US" dirty="0"/>
              <a:t>the interviewer if </a:t>
            </a:r>
            <a:r>
              <a:rPr lang="en-US" dirty="0" smtClean="0"/>
              <a:t>you </a:t>
            </a:r>
            <a:r>
              <a:rPr lang="en-US" dirty="0"/>
              <a:t>get information early handed</a:t>
            </a:r>
          </a:p>
          <a:p>
            <a:pPr lvl="0"/>
            <a:r>
              <a:rPr lang="en-US" dirty="0"/>
              <a:t>Monitor your accounts </a:t>
            </a:r>
            <a:r>
              <a:rPr lang="en-US" dirty="0" smtClean="0"/>
              <a:t>regularly</a:t>
            </a:r>
          </a:p>
          <a:p>
            <a:pPr lvl="0"/>
            <a:r>
              <a:rPr lang="en-US" dirty="0" smtClean="0"/>
              <a:t>Awareness of what you share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21" y="3642606"/>
            <a:ext cx="617656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https://www.researchgate.net/publication/323014365_The_impact_of_social_media_on_social_lifestyle_A_case_study_of_university_female_students</a:t>
            </a:r>
            <a:endParaRPr lang="en-US" dirty="0"/>
          </a:p>
          <a:p>
            <a:r>
              <a:rPr lang="en-US" dirty="0">
                <a:hlinkClick r:id="rId3"/>
              </a:rPr>
              <a:t>https://www.researchgate.net/publication/261551701_Research_using_Social_Media_Users'_Views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www.youtube.com/watch?v=CSpyZor-Byk</a:t>
            </a:r>
            <a:r>
              <a:rPr lang="en-US" dirty="0" smtClean="0"/>
              <a:t> (Screen-shots)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How do individuals protect them self from interviews based on social medias </vt:lpstr>
      <vt:lpstr>Issues which are created</vt:lpstr>
      <vt:lpstr>Major problems that are faced by individuals</vt:lpstr>
      <vt:lpstr>Solutions</vt:lpstr>
      <vt:lpstr>Reference links</vt:lpstr>
      <vt:lpstr>Images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individuals protect them self from interviews based on social medias </dc:title>
  <dc:creator>Ashfaaq Ahamed</dc:creator>
  <cp:lastModifiedBy>Ashfaaq Ahamed</cp:lastModifiedBy>
  <cp:revision>14</cp:revision>
  <dcterms:created xsi:type="dcterms:W3CDTF">2019-11-02T12:48:12Z</dcterms:created>
  <dcterms:modified xsi:type="dcterms:W3CDTF">2019-11-03T05:10:51Z</dcterms:modified>
</cp:coreProperties>
</file>