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856-6346-45DE-9EF3-ADDFE2AC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0964-1C0B-4444-94E3-4E263EEB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B34A-D32A-4955-911A-9115805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6B8-61F6-4507-9BD3-67D90AE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7BCE-D3C7-4EA0-91E9-32943BD3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AEE-8624-43B3-B792-F3D8512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DBB13-BC82-4210-962A-8F1FD3B9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9053-3357-41C9-B8E2-5C76464D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911B-B4D0-4B20-934F-A369EB52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2B70-8E14-4218-83ED-598F1753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7A122-AF0A-4FEF-8E0F-6838C7C6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2981-6A7B-4F42-B1B1-56212931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DB50-9679-4BE8-AA60-F066AAAA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1457-C054-4302-912D-ECE73C9E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6861-E34F-4171-97DD-C8DA68D8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55E2-75F2-4D82-A2A5-F5E4AF90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5D48-2036-4FB6-BA86-17DC9904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B1F8-FE82-49B6-9D48-8564FC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37AF-7299-4A62-83D2-537197D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819D-9142-4BD9-BEA9-4B4BA6D6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C89A-166B-4AF6-A09E-39BFAA1B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73D59-99E6-4912-B9D4-8CECF303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F7E14-3295-4B28-9201-A707FC29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CC23-A520-40D5-B1B4-8229056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52D-E875-4FC4-B63D-1F84377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B1B-32C4-40D6-81CD-3802E0FE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914-F127-4C70-BA69-7108CB64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0406-3CD7-4AEB-B671-011E04E9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F8A7-2EF2-4D2E-BB05-8810AA8E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1C4A-D7BC-486C-A22E-A6A1DC33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91143-374C-490B-A026-4FD30D07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31D7-0A8F-4110-B68E-01F33E52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0301-B644-49A7-A3F5-90C9D14B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EC49-5730-4EAE-B2CB-0AE97D98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62C3C-D782-4D21-A8A4-ADBCFF3EF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EA1E0-5C3C-44FF-A98B-1B9A96955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0D34F-36F9-4697-896B-06CA5FBB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581AC-C0FB-444F-AE0B-CECB8405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C5FA-DBE2-473D-9F71-791BA37F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B931-5428-440F-A669-8A33165A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0239E-5865-401C-B1FD-428BE911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B3F7-869B-47CA-8D8B-A996BA6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F153B-95BC-4CC1-8A75-2F48BED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F69E2-F45E-4C0F-8856-D822DAE0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58E6F-3DDD-4A92-9738-D8B33E08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019D-C377-460B-B65E-D3643A0D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8F93-AB1B-42EC-BEBF-8FA12CB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16AF-7B40-47FB-A20A-56B985A8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7B41-EE33-4341-9563-6FC3495C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DAB7-D3E4-4370-A57B-67B71FD1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63E1-3E03-462E-A315-580BCF69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C134-B23B-40FC-A3EC-EF9E2E6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CB84-4E01-4030-B02A-FF2B1F7B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AF362-40E4-42D8-815D-8A7A95F80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C9DB-E60C-4A5B-AF10-E114EC7F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3EF1-D5DE-4252-9D96-BF31AEEB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72D9-0719-4096-8624-B7A961C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784D2-AF68-44A6-85E4-68E662D5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4B660-F979-49E3-8320-B4D1F238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85E8B-0E5F-4FE4-B09E-B38A27D7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2C73-520A-43C2-B883-49AB4D0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9F99-89E1-4ABE-9A18-0291D4046A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6E09-5CAC-4CBF-96F7-7A1336F4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C6B2-621B-4DFE-A29C-D74E75FA2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4D19-29B7-4E27-ADBF-57454E19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9C9C8-16DA-4EC2-A45A-1527B0CD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577F8C-7177-4B5C-A5CA-3F95381D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26253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Ashfaaq Ahamed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28BBE7-CAE2-4132-8B24-E5807413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804" y="3773011"/>
            <a:ext cx="6382067" cy="2435766"/>
          </a:xfrm>
        </p:spPr>
        <p:txBody>
          <a:bodyPr>
            <a:normAutofit fontScale="92500" lnSpcReduction="10000"/>
          </a:bodyPr>
          <a:lstStyle/>
          <a:p>
            <a:r>
              <a:rPr lang="en-US" sz="3800" u="sng" dirty="0">
                <a:latin typeface="Forte" panose="03060902040502070203" pitchFamily="66" charset="0"/>
              </a:rPr>
              <a:t>Gym Management System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pPr algn="r"/>
            <a:r>
              <a:rPr lang="en-US" sz="3000" b="1" dirty="0">
                <a:latin typeface="Bahnschrift Light" panose="020B0502040204020203" pitchFamily="34" charset="0"/>
              </a:rPr>
              <a:t>Student ID - 2019394</a:t>
            </a:r>
          </a:p>
          <a:p>
            <a:pPr algn="r"/>
            <a:r>
              <a:rPr lang="en-US" sz="3000" b="1" dirty="0">
                <a:latin typeface="Bahnschrift Light" panose="020B0502040204020203" pitchFamily="34" charset="0"/>
              </a:rPr>
              <a:t>UoW ID - w1761334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87E41-7A66-4BF7-A241-CA01C23D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62" y="834501"/>
            <a:ext cx="2019564" cy="847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E15CD-4CF4-45C1-9326-CC77FB102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56" y="671968"/>
            <a:ext cx="2305121" cy="12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Bahnschrift Light</vt:lpstr>
      <vt:lpstr>Calibri</vt:lpstr>
      <vt:lpstr>Calibri Light</vt:lpstr>
      <vt:lpstr>Forte</vt:lpstr>
      <vt:lpstr>Office Theme</vt:lpstr>
      <vt:lpstr>Ashfaaq Ahamed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Ashfaaq Ahamed</dc:title>
  <dc:creator>Ashfaaq Ahamed</dc:creator>
  <cp:lastModifiedBy>Ashfaaq Ahamed</cp:lastModifiedBy>
  <cp:revision>3</cp:revision>
  <dcterms:created xsi:type="dcterms:W3CDTF">2020-07-29T09:42:25Z</dcterms:created>
  <dcterms:modified xsi:type="dcterms:W3CDTF">2020-07-29T10:31:48Z</dcterms:modified>
</cp:coreProperties>
</file>