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81" r:id="rId2"/>
    <p:sldId id="257" r:id="rId3"/>
    <p:sldId id="258" r:id="rId4"/>
    <p:sldId id="278" r:id="rId5"/>
    <p:sldId id="259" r:id="rId6"/>
    <p:sldId id="260" r:id="rId7"/>
    <p:sldId id="27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2" r:id="rId20"/>
    <p:sldId id="274" r:id="rId21"/>
    <p:sldId id="275" r:id="rId22"/>
    <p:sldId id="276" r:id="rId23"/>
    <p:sldId id="277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36" y="34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sh somu" userId="1d51ae8644886d02" providerId="LiveId" clId="{5773C26F-7802-4E05-A846-C514C244EAEE}"/>
    <pc:docChg chg="modSld">
      <pc:chgData name="mahesh somu" userId="1d51ae8644886d02" providerId="LiveId" clId="{5773C26F-7802-4E05-A846-C514C244EAEE}" dt="2025-04-02T12:14:50.152" v="12"/>
      <pc:docMkLst>
        <pc:docMk/>
      </pc:docMkLst>
      <pc:sldChg chg="modTransition">
        <pc:chgData name="mahesh somu" userId="1d51ae8644886d02" providerId="LiveId" clId="{5773C26F-7802-4E05-A846-C514C244EAEE}" dt="2025-04-02T12:14:12.406" v="8"/>
        <pc:sldMkLst>
          <pc:docMk/>
          <pc:sldMk cId="1990838627" sldId="257"/>
        </pc:sldMkLst>
      </pc:sldChg>
      <pc:sldChg chg="modTransition">
        <pc:chgData name="mahesh somu" userId="1d51ae8644886d02" providerId="LiveId" clId="{5773C26F-7802-4E05-A846-C514C244EAEE}" dt="2025-04-02T12:14:20.851" v="9"/>
        <pc:sldMkLst>
          <pc:docMk/>
          <pc:sldMk cId="3298742911" sldId="258"/>
        </pc:sldMkLst>
      </pc:sldChg>
      <pc:sldChg chg="modTransition">
        <pc:chgData name="mahesh somu" userId="1d51ae8644886d02" providerId="LiveId" clId="{5773C26F-7802-4E05-A846-C514C244EAEE}" dt="2025-04-02T12:14:50.152" v="12"/>
        <pc:sldMkLst>
          <pc:docMk/>
          <pc:sldMk cId="424354183" sldId="259"/>
        </pc:sldMkLst>
      </pc:sldChg>
      <pc:sldChg chg="modTransition">
        <pc:chgData name="mahesh somu" userId="1d51ae8644886d02" providerId="LiveId" clId="{5773C26F-7802-4E05-A846-C514C244EAEE}" dt="2025-04-02T12:14:04.538" v="7"/>
        <pc:sldMkLst>
          <pc:docMk/>
          <pc:sldMk cId="2456374033" sldId="260"/>
        </pc:sldMkLst>
      </pc:sldChg>
      <pc:sldChg chg="modTransition">
        <pc:chgData name="mahesh somu" userId="1d51ae8644886d02" providerId="LiveId" clId="{5773C26F-7802-4E05-A846-C514C244EAEE}" dt="2025-04-02T12:13:59.267" v="6"/>
        <pc:sldMkLst>
          <pc:docMk/>
          <pc:sldMk cId="26312889" sldId="262"/>
        </pc:sldMkLst>
      </pc:sldChg>
      <pc:sldChg chg="modTransition">
        <pc:chgData name="mahesh somu" userId="1d51ae8644886d02" providerId="LiveId" clId="{5773C26F-7802-4E05-A846-C514C244EAEE}" dt="2025-04-02T12:13:34.076" v="3"/>
        <pc:sldMkLst>
          <pc:docMk/>
          <pc:sldMk cId="204898955" sldId="263"/>
        </pc:sldMkLst>
      </pc:sldChg>
      <pc:sldChg chg="modTransition">
        <pc:chgData name="mahesh somu" userId="1d51ae8644886d02" providerId="LiveId" clId="{5773C26F-7802-4E05-A846-C514C244EAEE}" dt="2025-04-02T12:13:28.961" v="2"/>
        <pc:sldMkLst>
          <pc:docMk/>
          <pc:sldMk cId="2670280404" sldId="264"/>
        </pc:sldMkLst>
      </pc:sldChg>
      <pc:sldChg chg="modTransition">
        <pc:chgData name="mahesh somu" userId="1d51ae8644886d02" providerId="LiveId" clId="{5773C26F-7802-4E05-A846-C514C244EAEE}" dt="2025-04-02T12:13:23.974" v="1"/>
        <pc:sldMkLst>
          <pc:docMk/>
          <pc:sldMk cId="4256415729" sldId="265"/>
        </pc:sldMkLst>
      </pc:sldChg>
      <pc:sldChg chg="modTransition">
        <pc:chgData name="mahesh somu" userId="1d51ae8644886d02" providerId="LiveId" clId="{5773C26F-7802-4E05-A846-C514C244EAEE}" dt="2025-04-02T12:13:20.561" v="0"/>
        <pc:sldMkLst>
          <pc:docMk/>
          <pc:sldMk cId="1222166426" sldId="266"/>
        </pc:sldMkLst>
      </pc:sldChg>
      <pc:sldChg chg="modTransition">
        <pc:chgData name="mahesh somu" userId="1d51ae8644886d02" providerId="LiveId" clId="{5773C26F-7802-4E05-A846-C514C244EAEE}" dt="2025-04-02T12:14:36.825" v="11"/>
        <pc:sldMkLst>
          <pc:docMk/>
          <pc:sldMk cId="2419221885" sldId="278"/>
        </pc:sldMkLst>
      </pc:sldChg>
      <pc:sldChg chg="modTransition">
        <pc:chgData name="mahesh somu" userId="1d51ae8644886d02" providerId="LiveId" clId="{5773C26F-7802-4E05-A846-C514C244EAEE}" dt="2025-04-02T12:13:49.581" v="4"/>
        <pc:sldMkLst>
          <pc:docMk/>
          <pc:sldMk cId="2380147506" sldId="27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nns" TargetMode="External"/><Relationship Id="rId3" Type="http://schemas.openxmlformats.org/officeDocument/2006/relationships/hyperlink" Target="https://en.wikipedia.org/wiki/Relational_database_management_system" TargetMode="External"/><Relationship Id="rId7" Type="http://schemas.openxmlformats.org/officeDocument/2006/relationships/hyperlink" Target="https://en.wikipedia.org/wiki/David_Axmark" TargetMode="External"/><Relationship Id="rId2" Type="http://schemas.openxmlformats.org/officeDocument/2006/relationships/hyperlink" Target="https://en.wikipedia.org/wiki/Open-source_software" TargetMode="External"/><Relationship Id="rId1" Type="http://schemas.openxmlformats.org/officeDocument/2006/relationships/hyperlink" Target="https://en.wikipedia.org/wiki/MySQL" TargetMode="External"/><Relationship Id="rId6" Type="http://schemas.openxmlformats.org/officeDocument/2006/relationships/hyperlink" Target="https://en.wikipedia.org/wiki/Swedes" TargetMode="External"/><Relationship Id="rId11" Type="http://schemas.openxmlformats.org/officeDocument/2006/relationships/hyperlink" Target="https://en.wikipedia.org/wiki/MySQL_Workbench" TargetMode="External"/><Relationship Id="rId5" Type="http://schemas.openxmlformats.org/officeDocument/2006/relationships/hyperlink" Target="https://en.wikipedia.org/wiki/MySQL_AB" TargetMode="External"/><Relationship Id="rId10" Type="http://schemas.openxmlformats.org/officeDocument/2006/relationships/hyperlink" Target="https://en.wikipedia.org/wiki/MySQL_Enterprise" TargetMode="External"/><Relationship Id="rId4" Type="http://schemas.openxmlformats.org/officeDocument/2006/relationships/hyperlink" Target="https://en.wikipedia.org/wiki/Structured_Query_Language" TargetMode="External"/><Relationship Id="rId9" Type="http://schemas.openxmlformats.org/officeDocument/2006/relationships/hyperlink" Target="https://en.wikipedia.org/wiki/Michael_Widenius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nns" TargetMode="External"/><Relationship Id="rId3" Type="http://schemas.openxmlformats.org/officeDocument/2006/relationships/hyperlink" Target="https://en.wikipedia.org/wiki/Relational_database_management_system" TargetMode="External"/><Relationship Id="rId7" Type="http://schemas.openxmlformats.org/officeDocument/2006/relationships/hyperlink" Target="https://en.wikipedia.org/wiki/David_Axmark" TargetMode="External"/><Relationship Id="rId2" Type="http://schemas.openxmlformats.org/officeDocument/2006/relationships/hyperlink" Target="https://en.wikipedia.org/wiki/Open-source_software" TargetMode="External"/><Relationship Id="rId1" Type="http://schemas.openxmlformats.org/officeDocument/2006/relationships/hyperlink" Target="https://en.wikipedia.org/wiki/MySQL" TargetMode="External"/><Relationship Id="rId6" Type="http://schemas.openxmlformats.org/officeDocument/2006/relationships/hyperlink" Target="https://en.wikipedia.org/wiki/Swedes" TargetMode="External"/><Relationship Id="rId11" Type="http://schemas.openxmlformats.org/officeDocument/2006/relationships/hyperlink" Target="https://en.wikipedia.org/wiki/MySQL_Workbench" TargetMode="External"/><Relationship Id="rId5" Type="http://schemas.openxmlformats.org/officeDocument/2006/relationships/hyperlink" Target="https://en.wikipedia.org/wiki/MySQL_AB" TargetMode="External"/><Relationship Id="rId10" Type="http://schemas.openxmlformats.org/officeDocument/2006/relationships/hyperlink" Target="https://en.wikipedia.org/wiki/MySQL_Enterprise" TargetMode="External"/><Relationship Id="rId4" Type="http://schemas.openxmlformats.org/officeDocument/2006/relationships/hyperlink" Target="https://en.wikipedia.org/wiki/Structured_Query_Language" TargetMode="External"/><Relationship Id="rId9" Type="http://schemas.openxmlformats.org/officeDocument/2006/relationships/hyperlink" Target="https://en.wikipedia.org/wiki/Michael_Wideniu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5B19AF-514D-4D94-9689-A427E53A532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B53D29-6734-426A-B0CB-D1CE7CDADBCA}">
      <dgm:prSet/>
      <dgm:spPr/>
      <dgm:t>
        <a:bodyPr/>
        <a:lstStyle/>
        <a:p>
          <a:r>
            <a:rPr lang="en-US" u="sng" baseline="0"/>
            <a:t>HISTROY OF MYSQL</a:t>
          </a:r>
          <a:endParaRPr lang="en-US"/>
        </a:p>
      </dgm:t>
    </dgm:pt>
    <dgm:pt modelId="{D540F754-6255-4058-A6DE-93480B77BD78}" type="parTrans" cxnId="{B2116931-12F3-484E-9A49-78FB79A528FA}">
      <dgm:prSet/>
      <dgm:spPr/>
      <dgm:t>
        <a:bodyPr/>
        <a:lstStyle/>
        <a:p>
          <a:endParaRPr lang="en-US"/>
        </a:p>
      </dgm:t>
    </dgm:pt>
    <dgm:pt modelId="{710DEF9D-DFCE-468E-894C-9078672AA09C}" type="sibTrans" cxnId="{B2116931-12F3-484E-9A49-78FB79A528FA}">
      <dgm:prSet/>
      <dgm:spPr/>
      <dgm:t>
        <a:bodyPr/>
        <a:lstStyle/>
        <a:p>
          <a:endParaRPr lang="en-US"/>
        </a:p>
      </dgm:t>
    </dgm:pt>
    <dgm:pt modelId="{05E2DCFA-D4A2-4810-A8D7-2D03614FE017}" type="pres">
      <dgm:prSet presAssocID="{BA5B19AF-514D-4D94-9689-A427E53A532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2ED966-2DF2-446F-9918-1089F0A506B2}" type="pres">
      <dgm:prSet presAssocID="{ECB53D29-6734-426A-B0CB-D1CE7CDADBCA}" presName="composite" presStyleCnt="0"/>
      <dgm:spPr/>
    </dgm:pt>
    <dgm:pt modelId="{1E70ABE9-DDA9-42A2-B204-BF6E7130DDB7}" type="pres">
      <dgm:prSet presAssocID="{ECB53D29-6734-426A-B0CB-D1CE7CDADBCA}" presName="imgShp" presStyleLbl="fgImgPlace1" presStyleIdx="0" presStyleCnt="1" custScaleX="148375" custLinFactNeighborX="-18983" custLinFactNeighborY="-3819"/>
      <dgm:spPr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  <dgm:t>
        <a:bodyPr/>
        <a:lstStyle/>
        <a:p>
          <a:endParaRPr lang="en-US"/>
        </a:p>
      </dgm:t>
    </dgm:pt>
    <dgm:pt modelId="{9813A29E-8A48-4E30-A7A4-ABDEFD307465}" type="pres">
      <dgm:prSet presAssocID="{ECB53D29-6734-426A-B0CB-D1CE7CDADBCA}" presName="txShp" presStyleLbl="node1" presStyleIdx="0" presStyleCnt="1" custLinFactNeighborX="11675" custLinFactNeighborY="-190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6E9BD3-0164-46B0-80D8-FA9F99789770}" type="presOf" srcId="{BA5B19AF-514D-4D94-9689-A427E53A532E}" destId="{05E2DCFA-D4A2-4810-A8D7-2D03614FE017}" srcOrd="0" destOrd="0" presId="urn:microsoft.com/office/officeart/2005/8/layout/vList3"/>
    <dgm:cxn modelId="{B2116931-12F3-484E-9A49-78FB79A528FA}" srcId="{BA5B19AF-514D-4D94-9689-A427E53A532E}" destId="{ECB53D29-6734-426A-B0CB-D1CE7CDADBCA}" srcOrd="0" destOrd="0" parTransId="{D540F754-6255-4058-A6DE-93480B77BD78}" sibTransId="{710DEF9D-DFCE-468E-894C-9078672AA09C}"/>
    <dgm:cxn modelId="{4997FCF0-5A19-4044-8907-7F5D5B3BD9FF}" type="presOf" srcId="{ECB53D29-6734-426A-B0CB-D1CE7CDADBCA}" destId="{9813A29E-8A48-4E30-A7A4-ABDEFD307465}" srcOrd="0" destOrd="0" presId="urn:microsoft.com/office/officeart/2005/8/layout/vList3"/>
    <dgm:cxn modelId="{292E09A4-22E8-42A9-A28F-113EFF3A7161}" type="presParOf" srcId="{05E2DCFA-D4A2-4810-A8D7-2D03614FE017}" destId="{7F2ED966-2DF2-446F-9918-1089F0A506B2}" srcOrd="0" destOrd="0" presId="urn:microsoft.com/office/officeart/2005/8/layout/vList3"/>
    <dgm:cxn modelId="{C69400B4-3CE7-4101-9DE9-D1807C5681B2}" type="presParOf" srcId="{7F2ED966-2DF2-446F-9918-1089F0A506B2}" destId="{1E70ABE9-DDA9-42A2-B204-BF6E7130DDB7}" srcOrd="0" destOrd="0" presId="urn:microsoft.com/office/officeart/2005/8/layout/vList3"/>
    <dgm:cxn modelId="{7E5EEB14-3AF1-4F35-BB24-0A6D60CBF7CA}" type="presParOf" srcId="{7F2ED966-2DF2-446F-9918-1089F0A506B2}" destId="{9813A29E-8A48-4E30-A7A4-ABDEFD30746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4F4240-0AE1-41D8-8087-89DB602FDD36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9BD47C-34E6-45AC-A734-FC194C3BB1F8}">
      <dgm:prSet/>
      <dgm:spPr/>
      <dgm:t>
        <a:bodyPr/>
        <a:lstStyle/>
        <a:p>
          <a:r>
            <a:rPr lang="en-US" b="1" i="1"/>
            <a:t>MySQL </a:t>
          </a:r>
          <a:r>
            <a:rPr lang="en-US" b="1" i="1" baseline="30000">
              <a:hlinkClick xmlns:r="http://schemas.openxmlformats.org/officeDocument/2006/relationships" r:id="rId1"/>
            </a:rPr>
            <a:t>]</a:t>
          </a:r>
          <a:r>
            <a:rPr lang="en-US" b="1" i="1"/>
            <a:t> is an </a:t>
          </a:r>
          <a:r>
            <a:rPr lang="en-US" b="1" i="1">
              <a:hlinkClick xmlns:r="http://schemas.openxmlformats.org/officeDocument/2006/relationships" r:id="rId2"/>
            </a:rPr>
            <a:t>open-source</a:t>
          </a:r>
          <a:r>
            <a:rPr lang="en-US" b="1" i="1"/>
            <a:t> </a:t>
          </a:r>
          <a:r>
            <a:rPr lang="en-US" b="1" i="1">
              <a:hlinkClick xmlns:r="http://schemas.openxmlformats.org/officeDocument/2006/relationships" r:id="rId3"/>
            </a:rPr>
            <a:t>relational database management system</a:t>
          </a:r>
          <a:r>
            <a:rPr lang="en-US" b="1" i="1"/>
            <a:t> (RDBMS).</a:t>
          </a:r>
          <a:endParaRPr lang="en-US"/>
        </a:p>
      </dgm:t>
    </dgm:pt>
    <dgm:pt modelId="{6EA9891B-B01C-4B97-854E-CF20D2F774FF}" type="parTrans" cxnId="{559D49FD-7CCC-43AD-A0B5-53B6103DC71D}">
      <dgm:prSet/>
      <dgm:spPr/>
      <dgm:t>
        <a:bodyPr/>
        <a:lstStyle/>
        <a:p>
          <a:endParaRPr lang="en-US"/>
        </a:p>
      </dgm:t>
    </dgm:pt>
    <dgm:pt modelId="{CD5AB337-6711-4C62-89C5-290CA1AC282A}" type="sibTrans" cxnId="{559D49FD-7CCC-43AD-A0B5-53B6103DC71D}">
      <dgm:prSet/>
      <dgm:spPr/>
      <dgm:t>
        <a:bodyPr/>
        <a:lstStyle/>
        <a:p>
          <a:endParaRPr lang="en-US"/>
        </a:p>
      </dgm:t>
    </dgm:pt>
    <dgm:pt modelId="{1F43D241-03B9-4FD7-ACE0-80C611071E83}">
      <dgm:prSet/>
      <dgm:spPr/>
      <dgm:t>
        <a:bodyPr/>
        <a:lstStyle/>
        <a:p>
          <a:r>
            <a:rPr lang="en-US" b="1" i="1"/>
            <a:t>"SQL", the acronym for </a:t>
          </a:r>
          <a:r>
            <a:rPr lang="en-US" b="1" i="1">
              <a:hlinkClick xmlns:r="http://schemas.openxmlformats.org/officeDocument/2006/relationships" r:id="rId4"/>
            </a:rPr>
            <a:t>Structured Query Language</a:t>
          </a:r>
          <a:r>
            <a:rPr lang="en-US" b="1" i="1"/>
            <a:t>.</a:t>
          </a:r>
          <a:endParaRPr lang="en-US"/>
        </a:p>
      </dgm:t>
    </dgm:pt>
    <dgm:pt modelId="{4B8F46E2-24D7-49C3-8E5A-32873F0C547B}" type="parTrans" cxnId="{9A6E40FC-0E8F-4482-84F8-507B38B17F0D}">
      <dgm:prSet/>
      <dgm:spPr/>
      <dgm:t>
        <a:bodyPr/>
        <a:lstStyle/>
        <a:p>
          <a:endParaRPr lang="en-US"/>
        </a:p>
      </dgm:t>
    </dgm:pt>
    <dgm:pt modelId="{BAFE9FF8-9158-4604-A596-A71284AE60F9}" type="sibTrans" cxnId="{9A6E40FC-0E8F-4482-84F8-507B38B17F0D}">
      <dgm:prSet/>
      <dgm:spPr/>
      <dgm:t>
        <a:bodyPr/>
        <a:lstStyle/>
        <a:p>
          <a:endParaRPr lang="en-US"/>
        </a:p>
      </dgm:t>
    </dgm:pt>
    <dgm:pt modelId="{0A9E128B-DB20-4EDD-9360-D70E22FB6733}">
      <dgm:prSet/>
      <dgm:spPr/>
      <dgm:t>
        <a:bodyPr/>
        <a:lstStyle/>
        <a:p>
          <a:r>
            <a:rPr lang="en-US" b="1" i="1"/>
            <a:t>MySQL was created by a Swedish company, </a:t>
          </a:r>
          <a:r>
            <a:rPr lang="en-US" b="1" i="1">
              <a:hlinkClick xmlns:r="http://schemas.openxmlformats.org/officeDocument/2006/relationships" r:id="rId5"/>
            </a:rPr>
            <a:t>MySQL AB</a:t>
          </a:r>
          <a:r>
            <a:rPr lang="en-US" b="1" i="1"/>
            <a:t>, founded by </a:t>
          </a:r>
          <a:r>
            <a:rPr lang="en-US" b="1" i="1">
              <a:hlinkClick xmlns:r="http://schemas.openxmlformats.org/officeDocument/2006/relationships" r:id="rId6"/>
            </a:rPr>
            <a:t>Swedes</a:t>
          </a:r>
          <a:r>
            <a:rPr lang="en-US" b="1" i="1"/>
            <a:t> </a:t>
          </a:r>
          <a:r>
            <a:rPr lang="en-US" b="1" i="1">
              <a:hlinkClick xmlns:r="http://schemas.openxmlformats.org/officeDocument/2006/relationships" r:id="rId7"/>
            </a:rPr>
            <a:t>David Axmark</a:t>
          </a:r>
          <a:r>
            <a:rPr lang="en-US" b="1" i="1"/>
            <a:t> and Allan Larsson, along with </a:t>
          </a:r>
          <a:r>
            <a:rPr lang="en-US" b="1" i="1">
              <a:hlinkClick xmlns:r="http://schemas.openxmlformats.org/officeDocument/2006/relationships" r:id="rId8"/>
            </a:rPr>
            <a:t>Finish</a:t>
          </a:r>
          <a:r>
            <a:rPr lang="en-US" b="1" i="1"/>
            <a:t> </a:t>
          </a:r>
          <a:r>
            <a:rPr lang="en-US" b="1" i="1">
              <a:hlinkClick xmlns:r="http://schemas.openxmlformats.org/officeDocument/2006/relationships" r:id="rId9"/>
            </a:rPr>
            <a:t>Michael "Monty" Widenius</a:t>
          </a:r>
          <a:r>
            <a:rPr lang="en-US" b="1" i="1"/>
            <a:t>. Original development of MySQL by Widenius and Axmark began in 1994.</a:t>
          </a:r>
          <a:endParaRPr lang="en-US"/>
        </a:p>
      </dgm:t>
    </dgm:pt>
    <dgm:pt modelId="{6D067DC2-25DB-456B-A8A2-04161EFAAB11}" type="parTrans" cxnId="{0C5528E7-7F28-43E2-BE77-C87FC5EDABD6}">
      <dgm:prSet/>
      <dgm:spPr/>
      <dgm:t>
        <a:bodyPr/>
        <a:lstStyle/>
        <a:p>
          <a:endParaRPr lang="en-US"/>
        </a:p>
      </dgm:t>
    </dgm:pt>
    <dgm:pt modelId="{607A9B09-4B1C-4BA7-9490-68FAECC3BA62}" type="sibTrans" cxnId="{0C5528E7-7F28-43E2-BE77-C87FC5EDABD6}">
      <dgm:prSet/>
      <dgm:spPr/>
      <dgm:t>
        <a:bodyPr/>
        <a:lstStyle/>
        <a:p>
          <a:endParaRPr lang="en-US"/>
        </a:p>
      </dgm:t>
    </dgm:pt>
    <dgm:pt modelId="{E27DCB85-F930-4855-96CB-685E94833725}">
      <dgm:prSet/>
      <dgm:spPr/>
      <dgm:t>
        <a:bodyPr/>
        <a:lstStyle/>
        <a:p>
          <a:r>
            <a:rPr lang="en-US" b="1" i="1"/>
            <a:t>MySQL is offered under two different editions: the </a:t>
          </a:r>
          <a:r>
            <a:rPr lang="en-US" b="1" i="1">
              <a:hlinkClick xmlns:r="http://schemas.openxmlformats.org/officeDocument/2006/relationships" r:id="rId2"/>
            </a:rPr>
            <a:t>open source</a:t>
          </a:r>
          <a:r>
            <a:rPr lang="en-US" b="1" i="1"/>
            <a:t> MySQL Community Serverand the proprietary </a:t>
          </a:r>
          <a:r>
            <a:rPr lang="en-US" b="1" i="1">
              <a:hlinkClick xmlns:r="http://schemas.openxmlformats.org/officeDocument/2006/relationships" r:id="rId10"/>
            </a:rPr>
            <a:t>Enterprise Server</a:t>
          </a:r>
          <a:r>
            <a:rPr lang="en-US" b="1" i="1"/>
            <a:t>.</a:t>
          </a:r>
          <a:endParaRPr lang="en-US"/>
        </a:p>
      </dgm:t>
    </dgm:pt>
    <dgm:pt modelId="{DE88DE08-E2B4-4260-BA1B-46321371E526}" type="parTrans" cxnId="{DEF86FF5-93E1-427B-A81C-DF4E5C94B0DC}">
      <dgm:prSet/>
      <dgm:spPr/>
      <dgm:t>
        <a:bodyPr/>
        <a:lstStyle/>
        <a:p>
          <a:endParaRPr lang="en-US"/>
        </a:p>
      </dgm:t>
    </dgm:pt>
    <dgm:pt modelId="{37126009-9A68-4927-970F-9E701DA43C22}" type="sibTrans" cxnId="{DEF86FF5-93E1-427B-A81C-DF4E5C94B0DC}">
      <dgm:prSet/>
      <dgm:spPr/>
      <dgm:t>
        <a:bodyPr/>
        <a:lstStyle/>
        <a:p>
          <a:endParaRPr lang="en-US"/>
        </a:p>
      </dgm:t>
    </dgm:pt>
    <dgm:pt modelId="{EA47622F-409B-48CA-971C-DD537557E665}">
      <dgm:prSet/>
      <dgm:spPr/>
      <dgm:t>
        <a:bodyPr/>
        <a:lstStyle/>
        <a:p>
          <a:r>
            <a:rPr lang="en-US" b="1" i="1">
              <a:hlinkClick xmlns:r="http://schemas.openxmlformats.org/officeDocument/2006/relationships" r:id="rId11"/>
            </a:rPr>
            <a:t>MySQL Workbench</a:t>
          </a:r>
          <a:r>
            <a:rPr lang="en-US" b="1" i="1"/>
            <a:t> is the integrated environment for MySQL. It was developed by MySQL AB, and enables users to graphically administer MySQL databases and visually design database structures.</a:t>
          </a:r>
          <a:endParaRPr lang="en-US"/>
        </a:p>
      </dgm:t>
    </dgm:pt>
    <dgm:pt modelId="{426F4F88-4B4E-4EC2-892C-58DEBD00FA4B}" type="parTrans" cxnId="{6E9364CE-D02D-4F2C-971E-6C61C779DDE9}">
      <dgm:prSet/>
      <dgm:spPr/>
      <dgm:t>
        <a:bodyPr/>
        <a:lstStyle/>
        <a:p>
          <a:endParaRPr lang="en-US"/>
        </a:p>
      </dgm:t>
    </dgm:pt>
    <dgm:pt modelId="{2BAD5579-42A2-4915-9D4C-E2DA8D52CC6F}" type="sibTrans" cxnId="{6E9364CE-D02D-4F2C-971E-6C61C779DDE9}">
      <dgm:prSet/>
      <dgm:spPr/>
      <dgm:t>
        <a:bodyPr/>
        <a:lstStyle/>
        <a:p>
          <a:endParaRPr lang="en-US"/>
        </a:p>
      </dgm:t>
    </dgm:pt>
    <dgm:pt modelId="{DA794D22-71C4-4F98-9A46-2531EC10AF33}" type="pres">
      <dgm:prSet presAssocID="{684F4240-0AE1-41D8-8087-89DB602FDD3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A8FC33-B166-4D09-BEDF-DEE7A44F4B02}" type="pres">
      <dgm:prSet presAssocID="{684F4240-0AE1-41D8-8087-89DB602FDD36}" presName="arrow" presStyleLbl="bgShp" presStyleIdx="0" presStyleCnt="1" custLinFactNeighborX="-30" custLinFactNeighborY="-3135"/>
      <dgm:spPr/>
    </dgm:pt>
    <dgm:pt modelId="{943C286B-8F6A-4DB2-8207-67E6C8122F60}" type="pres">
      <dgm:prSet presAssocID="{684F4240-0AE1-41D8-8087-89DB602FDD36}" presName="points" presStyleCnt="0"/>
      <dgm:spPr/>
    </dgm:pt>
    <dgm:pt modelId="{91E9BE57-2C3A-4582-912C-287ABEF8A17E}" type="pres">
      <dgm:prSet presAssocID="{EF9BD47C-34E6-45AC-A734-FC194C3BB1F8}" presName="compositeA" presStyleCnt="0"/>
      <dgm:spPr/>
    </dgm:pt>
    <dgm:pt modelId="{00F3FAC2-E7E0-4046-9404-473D19B5803C}" type="pres">
      <dgm:prSet presAssocID="{EF9BD47C-34E6-45AC-A734-FC194C3BB1F8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262388-664F-4C03-95A7-8269B2D546DF}" type="pres">
      <dgm:prSet presAssocID="{EF9BD47C-34E6-45AC-A734-FC194C3BB1F8}" presName="circleA" presStyleLbl="node1" presStyleIdx="0" presStyleCnt="5"/>
      <dgm:spPr/>
    </dgm:pt>
    <dgm:pt modelId="{19C1B59C-0EFB-437C-8505-5ACF4ABBBF68}" type="pres">
      <dgm:prSet presAssocID="{EF9BD47C-34E6-45AC-A734-FC194C3BB1F8}" presName="spaceA" presStyleCnt="0"/>
      <dgm:spPr/>
    </dgm:pt>
    <dgm:pt modelId="{EE3497ED-5146-48AD-BF76-99BBF9BEE6DA}" type="pres">
      <dgm:prSet presAssocID="{CD5AB337-6711-4C62-89C5-290CA1AC282A}" presName="space" presStyleCnt="0"/>
      <dgm:spPr/>
    </dgm:pt>
    <dgm:pt modelId="{0DA59B68-7BFE-49F6-8729-2197724886F3}" type="pres">
      <dgm:prSet presAssocID="{1F43D241-03B9-4FD7-ACE0-80C611071E83}" presName="compositeB" presStyleCnt="0"/>
      <dgm:spPr/>
    </dgm:pt>
    <dgm:pt modelId="{DF16A6DC-DF2F-4686-9B8F-3E2A5E6DA6F3}" type="pres">
      <dgm:prSet presAssocID="{1F43D241-03B9-4FD7-ACE0-80C611071E83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26A66-9DCB-4A7F-A385-3CC3C16773E4}" type="pres">
      <dgm:prSet presAssocID="{1F43D241-03B9-4FD7-ACE0-80C611071E83}" presName="circleB" presStyleLbl="node1" presStyleIdx="1" presStyleCnt="5"/>
      <dgm:spPr/>
    </dgm:pt>
    <dgm:pt modelId="{2208BAC8-9756-4ABB-BB47-19A51E4E9E56}" type="pres">
      <dgm:prSet presAssocID="{1F43D241-03B9-4FD7-ACE0-80C611071E83}" presName="spaceB" presStyleCnt="0"/>
      <dgm:spPr/>
    </dgm:pt>
    <dgm:pt modelId="{4852390E-94C7-45E0-BDF4-9E75C014EF5E}" type="pres">
      <dgm:prSet presAssocID="{BAFE9FF8-9158-4604-A596-A71284AE60F9}" presName="space" presStyleCnt="0"/>
      <dgm:spPr/>
    </dgm:pt>
    <dgm:pt modelId="{6FC361E1-91AE-453C-B126-7C6069C79B2F}" type="pres">
      <dgm:prSet presAssocID="{0A9E128B-DB20-4EDD-9360-D70E22FB6733}" presName="compositeA" presStyleCnt="0"/>
      <dgm:spPr/>
    </dgm:pt>
    <dgm:pt modelId="{269B4D04-5CAA-41B2-809F-CF25B40E7936}" type="pres">
      <dgm:prSet presAssocID="{0A9E128B-DB20-4EDD-9360-D70E22FB6733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276C7-75F9-4E7A-B599-C4D34868D17B}" type="pres">
      <dgm:prSet presAssocID="{0A9E128B-DB20-4EDD-9360-D70E22FB6733}" presName="circleA" presStyleLbl="node1" presStyleIdx="2" presStyleCnt="5"/>
      <dgm:spPr/>
    </dgm:pt>
    <dgm:pt modelId="{6E3D516E-91ED-4F76-9980-83777C76524B}" type="pres">
      <dgm:prSet presAssocID="{0A9E128B-DB20-4EDD-9360-D70E22FB6733}" presName="spaceA" presStyleCnt="0"/>
      <dgm:spPr/>
    </dgm:pt>
    <dgm:pt modelId="{524166EC-A2A6-4D75-B4BA-DD652B123EF4}" type="pres">
      <dgm:prSet presAssocID="{607A9B09-4B1C-4BA7-9490-68FAECC3BA62}" presName="space" presStyleCnt="0"/>
      <dgm:spPr/>
    </dgm:pt>
    <dgm:pt modelId="{292E9C90-8237-4D5C-995A-3904ACAFE4FD}" type="pres">
      <dgm:prSet presAssocID="{E27DCB85-F930-4855-96CB-685E94833725}" presName="compositeB" presStyleCnt="0"/>
      <dgm:spPr/>
    </dgm:pt>
    <dgm:pt modelId="{AC585B2F-1123-402E-B931-E4CEF6F69219}" type="pres">
      <dgm:prSet presAssocID="{E27DCB85-F930-4855-96CB-685E94833725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1DAA1-FDE1-4240-8873-AD1E01D690AD}" type="pres">
      <dgm:prSet presAssocID="{E27DCB85-F930-4855-96CB-685E94833725}" presName="circleB" presStyleLbl="node1" presStyleIdx="3" presStyleCnt="5"/>
      <dgm:spPr/>
    </dgm:pt>
    <dgm:pt modelId="{8985AC29-15A1-4754-9EB3-2D89BAC70650}" type="pres">
      <dgm:prSet presAssocID="{E27DCB85-F930-4855-96CB-685E94833725}" presName="spaceB" presStyleCnt="0"/>
      <dgm:spPr/>
    </dgm:pt>
    <dgm:pt modelId="{D24A0A87-1138-4B9F-9019-C58A2B057775}" type="pres">
      <dgm:prSet presAssocID="{37126009-9A68-4927-970F-9E701DA43C22}" presName="space" presStyleCnt="0"/>
      <dgm:spPr/>
    </dgm:pt>
    <dgm:pt modelId="{E2B03036-C995-4530-B8C9-2A6F8E4250F2}" type="pres">
      <dgm:prSet presAssocID="{EA47622F-409B-48CA-971C-DD537557E665}" presName="compositeA" presStyleCnt="0"/>
      <dgm:spPr/>
    </dgm:pt>
    <dgm:pt modelId="{84495D80-1B91-4743-88C6-87FE90F804CB}" type="pres">
      <dgm:prSet presAssocID="{EA47622F-409B-48CA-971C-DD537557E665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1582D-7495-435F-AB69-40A9B22E0A1E}" type="pres">
      <dgm:prSet presAssocID="{EA47622F-409B-48CA-971C-DD537557E665}" presName="circleA" presStyleLbl="node1" presStyleIdx="4" presStyleCnt="5"/>
      <dgm:spPr/>
    </dgm:pt>
    <dgm:pt modelId="{75B74C8F-E739-4A67-87FB-B3340AECD960}" type="pres">
      <dgm:prSet presAssocID="{EA47622F-409B-48CA-971C-DD537557E665}" presName="spaceA" presStyleCnt="0"/>
      <dgm:spPr/>
    </dgm:pt>
  </dgm:ptLst>
  <dgm:cxnLst>
    <dgm:cxn modelId="{115DEB90-458B-4328-9A10-9D42D1807680}" type="presOf" srcId="{EF9BD47C-34E6-45AC-A734-FC194C3BB1F8}" destId="{00F3FAC2-E7E0-4046-9404-473D19B5803C}" srcOrd="0" destOrd="0" presId="urn:microsoft.com/office/officeart/2005/8/layout/hProcess11"/>
    <dgm:cxn modelId="{559D49FD-7CCC-43AD-A0B5-53B6103DC71D}" srcId="{684F4240-0AE1-41D8-8087-89DB602FDD36}" destId="{EF9BD47C-34E6-45AC-A734-FC194C3BB1F8}" srcOrd="0" destOrd="0" parTransId="{6EA9891B-B01C-4B97-854E-CF20D2F774FF}" sibTransId="{CD5AB337-6711-4C62-89C5-290CA1AC282A}"/>
    <dgm:cxn modelId="{DEF86FF5-93E1-427B-A81C-DF4E5C94B0DC}" srcId="{684F4240-0AE1-41D8-8087-89DB602FDD36}" destId="{E27DCB85-F930-4855-96CB-685E94833725}" srcOrd="3" destOrd="0" parTransId="{DE88DE08-E2B4-4260-BA1B-46321371E526}" sibTransId="{37126009-9A68-4927-970F-9E701DA43C22}"/>
    <dgm:cxn modelId="{EA8B2030-40BE-43B9-986E-FAF5BBCB385F}" type="presOf" srcId="{0A9E128B-DB20-4EDD-9360-D70E22FB6733}" destId="{269B4D04-5CAA-41B2-809F-CF25B40E7936}" srcOrd="0" destOrd="0" presId="urn:microsoft.com/office/officeart/2005/8/layout/hProcess11"/>
    <dgm:cxn modelId="{0C5528E7-7F28-43E2-BE77-C87FC5EDABD6}" srcId="{684F4240-0AE1-41D8-8087-89DB602FDD36}" destId="{0A9E128B-DB20-4EDD-9360-D70E22FB6733}" srcOrd="2" destOrd="0" parTransId="{6D067DC2-25DB-456B-A8A2-04161EFAAB11}" sibTransId="{607A9B09-4B1C-4BA7-9490-68FAECC3BA62}"/>
    <dgm:cxn modelId="{6E9364CE-D02D-4F2C-971E-6C61C779DDE9}" srcId="{684F4240-0AE1-41D8-8087-89DB602FDD36}" destId="{EA47622F-409B-48CA-971C-DD537557E665}" srcOrd="4" destOrd="0" parTransId="{426F4F88-4B4E-4EC2-892C-58DEBD00FA4B}" sibTransId="{2BAD5579-42A2-4915-9D4C-E2DA8D52CC6F}"/>
    <dgm:cxn modelId="{E59CFF79-BC06-4AF0-83CC-16C82D2A1399}" type="presOf" srcId="{1F43D241-03B9-4FD7-ACE0-80C611071E83}" destId="{DF16A6DC-DF2F-4686-9B8F-3E2A5E6DA6F3}" srcOrd="0" destOrd="0" presId="urn:microsoft.com/office/officeart/2005/8/layout/hProcess11"/>
    <dgm:cxn modelId="{F6002165-31E6-474F-94A3-28FB40B001F8}" type="presOf" srcId="{EA47622F-409B-48CA-971C-DD537557E665}" destId="{84495D80-1B91-4743-88C6-87FE90F804CB}" srcOrd="0" destOrd="0" presId="urn:microsoft.com/office/officeart/2005/8/layout/hProcess11"/>
    <dgm:cxn modelId="{9A6E40FC-0E8F-4482-84F8-507B38B17F0D}" srcId="{684F4240-0AE1-41D8-8087-89DB602FDD36}" destId="{1F43D241-03B9-4FD7-ACE0-80C611071E83}" srcOrd="1" destOrd="0" parTransId="{4B8F46E2-24D7-49C3-8E5A-32873F0C547B}" sibTransId="{BAFE9FF8-9158-4604-A596-A71284AE60F9}"/>
    <dgm:cxn modelId="{EA2E8809-DD04-4534-9034-317A8EFBB3ED}" type="presOf" srcId="{E27DCB85-F930-4855-96CB-685E94833725}" destId="{AC585B2F-1123-402E-B931-E4CEF6F69219}" srcOrd="0" destOrd="0" presId="urn:microsoft.com/office/officeart/2005/8/layout/hProcess11"/>
    <dgm:cxn modelId="{4521C741-163E-4255-BA7F-D42B27883167}" type="presOf" srcId="{684F4240-0AE1-41D8-8087-89DB602FDD36}" destId="{DA794D22-71C4-4F98-9A46-2531EC10AF33}" srcOrd="0" destOrd="0" presId="urn:microsoft.com/office/officeart/2005/8/layout/hProcess11"/>
    <dgm:cxn modelId="{32C5E32F-E4BD-40F5-9EC1-DEDC65080A15}" type="presParOf" srcId="{DA794D22-71C4-4F98-9A46-2531EC10AF33}" destId="{E1A8FC33-B166-4D09-BEDF-DEE7A44F4B02}" srcOrd="0" destOrd="0" presId="urn:microsoft.com/office/officeart/2005/8/layout/hProcess11"/>
    <dgm:cxn modelId="{0B3FEBEB-8F03-47F6-9239-8AFFA1F489C6}" type="presParOf" srcId="{DA794D22-71C4-4F98-9A46-2531EC10AF33}" destId="{943C286B-8F6A-4DB2-8207-67E6C8122F60}" srcOrd="1" destOrd="0" presId="urn:microsoft.com/office/officeart/2005/8/layout/hProcess11"/>
    <dgm:cxn modelId="{A64AD0D0-8176-47DB-81AD-111117E8DA7B}" type="presParOf" srcId="{943C286B-8F6A-4DB2-8207-67E6C8122F60}" destId="{91E9BE57-2C3A-4582-912C-287ABEF8A17E}" srcOrd="0" destOrd="0" presId="urn:microsoft.com/office/officeart/2005/8/layout/hProcess11"/>
    <dgm:cxn modelId="{39E03605-C6C8-413D-99F2-6EB760069C0E}" type="presParOf" srcId="{91E9BE57-2C3A-4582-912C-287ABEF8A17E}" destId="{00F3FAC2-E7E0-4046-9404-473D19B5803C}" srcOrd="0" destOrd="0" presId="urn:microsoft.com/office/officeart/2005/8/layout/hProcess11"/>
    <dgm:cxn modelId="{9B496F98-C061-43E7-A9FE-A173F1FC0C82}" type="presParOf" srcId="{91E9BE57-2C3A-4582-912C-287ABEF8A17E}" destId="{DE262388-664F-4C03-95A7-8269B2D546DF}" srcOrd="1" destOrd="0" presId="urn:microsoft.com/office/officeart/2005/8/layout/hProcess11"/>
    <dgm:cxn modelId="{91407A0D-8537-4E5D-AA3B-C5AFB47A7F19}" type="presParOf" srcId="{91E9BE57-2C3A-4582-912C-287ABEF8A17E}" destId="{19C1B59C-0EFB-437C-8505-5ACF4ABBBF68}" srcOrd="2" destOrd="0" presId="urn:microsoft.com/office/officeart/2005/8/layout/hProcess11"/>
    <dgm:cxn modelId="{BDECB845-C1D3-4F12-AF2C-4500228758C4}" type="presParOf" srcId="{943C286B-8F6A-4DB2-8207-67E6C8122F60}" destId="{EE3497ED-5146-48AD-BF76-99BBF9BEE6DA}" srcOrd="1" destOrd="0" presId="urn:microsoft.com/office/officeart/2005/8/layout/hProcess11"/>
    <dgm:cxn modelId="{16C01223-1A90-454E-8947-1B2C42B5F79D}" type="presParOf" srcId="{943C286B-8F6A-4DB2-8207-67E6C8122F60}" destId="{0DA59B68-7BFE-49F6-8729-2197724886F3}" srcOrd="2" destOrd="0" presId="urn:microsoft.com/office/officeart/2005/8/layout/hProcess11"/>
    <dgm:cxn modelId="{15B8AB7B-8381-498D-8023-029E9C55DEA2}" type="presParOf" srcId="{0DA59B68-7BFE-49F6-8729-2197724886F3}" destId="{DF16A6DC-DF2F-4686-9B8F-3E2A5E6DA6F3}" srcOrd="0" destOrd="0" presId="urn:microsoft.com/office/officeart/2005/8/layout/hProcess11"/>
    <dgm:cxn modelId="{610A172D-DDB2-49FF-888F-A185A1C2AB0C}" type="presParOf" srcId="{0DA59B68-7BFE-49F6-8729-2197724886F3}" destId="{E1426A66-9DCB-4A7F-A385-3CC3C16773E4}" srcOrd="1" destOrd="0" presId="urn:microsoft.com/office/officeart/2005/8/layout/hProcess11"/>
    <dgm:cxn modelId="{E4538920-64EC-4DC9-9ADD-2D7F23C872FB}" type="presParOf" srcId="{0DA59B68-7BFE-49F6-8729-2197724886F3}" destId="{2208BAC8-9756-4ABB-BB47-19A51E4E9E56}" srcOrd="2" destOrd="0" presId="urn:microsoft.com/office/officeart/2005/8/layout/hProcess11"/>
    <dgm:cxn modelId="{FBD4C270-51F1-4CEF-A6DB-EDC9DFEF60C8}" type="presParOf" srcId="{943C286B-8F6A-4DB2-8207-67E6C8122F60}" destId="{4852390E-94C7-45E0-BDF4-9E75C014EF5E}" srcOrd="3" destOrd="0" presId="urn:microsoft.com/office/officeart/2005/8/layout/hProcess11"/>
    <dgm:cxn modelId="{9FEE81CA-0333-47C4-898F-D0C03CC1477F}" type="presParOf" srcId="{943C286B-8F6A-4DB2-8207-67E6C8122F60}" destId="{6FC361E1-91AE-453C-B126-7C6069C79B2F}" srcOrd="4" destOrd="0" presId="urn:microsoft.com/office/officeart/2005/8/layout/hProcess11"/>
    <dgm:cxn modelId="{63FFCD91-F93D-4B52-A01D-2C981E2FE479}" type="presParOf" srcId="{6FC361E1-91AE-453C-B126-7C6069C79B2F}" destId="{269B4D04-5CAA-41B2-809F-CF25B40E7936}" srcOrd="0" destOrd="0" presId="urn:microsoft.com/office/officeart/2005/8/layout/hProcess11"/>
    <dgm:cxn modelId="{B9B06FBF-C779-4449-B339-3262F6205776}" type="presParOf" srcId="{6FC361E1-91AE-453C-B126-7C6069C79B2F}" destId="{D16276C7-75F9-4E7A-B599-C4D34868D17B}" srcOrd="1" destOrd="0" presId="urn:microsoft.com/office/officeart/2005/8/layout/hProcess11"/>
    <dgm:cxn modelId="{4B84E210-DE31-4C81-ABA7-45B9C44038C5}" type="presParOf" srcId="{6FC361E1-91AE-453C-B126-7C6069C79B2F}" destId="{6E3D516E-91ED-4F76-9980-83777C76524B}" srcOrd="2" destOrd="0" presId="urn:microsoft.com/office/officeart/2005/8/layout/hProcess11"/>
    <dgm:cxn modelId="{86C0B6CC-6888-40D5-8637-083E9F1B06DC}" type="presParOf" srcId="{943C286B-8F6A-4DB2-8207-67E6C8122F60}" destId="{524166EC-A2A6-4D75-B4BA-DD652B123EF4}" srcOrd="5" destOrd="0" presId="urn:microsoft.com/office/officeart/2005/8/layout/hProcess11"/>
    <dgm:cxn modelId="{097AF125-295F-4B07-BB90-E68688C1CC54}" type="presParOf" srcId="{943C286B-8F6A-4DB2-8207-67E6C8122F60}" destId="{292E9C90-8237-4D5C-995A-3904ACAFE4FD}" srcOrd="6" destOrd="0" presId="urn:microsoft.com/office/officeart/2005/8/layout/hProcess11"/>
    <dgm:cxn modelId="{34213D9F-E8FF-4C33-91D4-AB1EAAA75D13}" type="presParOf" srcId="{292E9C90-8237-4D5C-995A-3904ACAFE4FD}" destId="{AC585B2F-1123-402E-B931-E4CEF6F69219}" srcOrd="0" destOrd="0" presId="urn:microsoft.com/office/officeart/2005/8/layout/hProcess11"/>
    <dgm:cxn modelId="{565D3C89-61D3-4512-94E2-437DB0E05F83}" type="presParOf" srcId="{292E9C90-8237-4D5C-995A-3904ACAFE4FD}" destId="{2621DAA1-FDE1-4240-8873-AD1E01D690AD}" srcOrd="1" destOrd="0" presId="urn:microsoft.com/office/officeart/2005/8/layout/hProcess11"/>
    <dgm:cxn modelId="{4C2309C9-A519-4D88-A109-A0DA63146C33}" type="presParOf" srcId="{292E9C90-8237-4D5C-995A-3904ACAFE4FD}" destId="{8985AC29-15A1-4754-9EB3-2D89BAC70650}" srcOrd="2" destOrd="0" presId="urn:microsoft.com/office/officeart/2005/8/layout/hProcess11"/>
    <dgm:cxn modelId="{66242AA8-6FB1-4F87-967E-3DA209D3A752}" type="presParOf" srcId="{943C286B-8F6A-4DB2-8207-67E6C8122F60}" destId="{D24A0A87-1138-4B9F-9019-C58A2B057775}" srcOrd="7" destOrd="0" presId="urn:microsoft.com/office/officeart/2005/8/layout/hProcess11"/>
    <dgm:cxn modelId="{735EDDB0-F448-4E33-AC7A-FF318E4C0C38}" type="presParOf" srcId="{943C286B-8F6A-4DB2-8207-67E6C8122F60}" destId="{E2B03036-C995-4530-B8C9-2A6F8E4250F2}" srcOrd="8" destOrd="0" presId="urn:microsoft.com/office/officeart/2005/8/layout/hProcess11"/>
    <dgm:cxn modelId="{6A9C0A34-D810-4B2E-ACFF-F117E2BE62C9}" type="presParOf" srcId="{E2B03036-C995-4530-B8C9-2A6F8E4250F2}" destId="{84495D80-1B91-4743-88C6-87FE90F804CB}" srcOrd="0" destOrd="0" presId="urn:microsoft.com/office/officeart/2005/8/layout/hProcess11"/>
    <dgm:cxn modelId="{E1973C1A-1A79-4792-925E-334C6A6DCA5F}" type="presParOf" srcId="{E2B03036-C995-4530-B8C9-2A6F8E4250F2}" destId="{AB51582D-7495-435F-AB69-40A9B22E0A1E}" srcOrd="1" destOrd="0" presId="urn:microsoft.com/office/officeart/2005/8/layout/hProcess11"/>
    <dgm:cxn modelId="{07286464-D1F7-4B52-9CE3-955297DD5260}" type="presParOf" srcId="{E2B03036-C995-4530-B8C9-2A6F8E4250F2}" destId="{75B74C8F-E739-4A67-87FB-B3340AECD96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BEE67E-7CB4-4180-A359-B5E9662FECB3}" type="doc">
      <dgm:prSet loTypeId="urn:microsoft.com/office/officeart/2008/layout/LinedList" loCatId="hierarchy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27854A-FFDB-4D78-9F67-6A988FF3207A}">
      <dgm:prSet/>
      <dgm:spPr/>
      <dgm:t>
        <a:bodyPr/>
        <a:lstStyle/>
        <a:p>
          <a:r>
            <a:rPr lang="en-US" b="1" dirty="0" smtClean="0"/>
            <a:t>DDL-Data Definition Language</a:t>
          </a:r>
          <a:endParaRPr lang="en-US" dirty="0"/>
        </a:p>
      </dgm:t>
    </dgm:pt>
    <dgm:pt modelId="{658639A9-49B7-46BC-808F-E57B3E5597DB}" type="parTrans" cxnId="{A11168E6-6AE7-4D9F-B1B7-0B873826048B}">
      <dgm:prSet/>
      <dgm:spPr/>
      <dgm:t>
        <a:bodyPr/>
        <a:lstStyle/>
        <a:p>
          <a:endParaRPr lang="en-US"/>
        </a:p>
      </dgm:t>
    </dgm:pt>
    <dgm:pt modelId="{E658F956-175F-4E4F-ADCA-126EA81F20AD}" type="sibTrans" cxnId="{A11168E6-6AE7-4D9F-B1B7-0B873826048B}">
      <dgm:prSet/>
      <dgm:spPr/>
      <dgm:t>
        <a:bodyPr/>
        <a:lstStyle/>
        <a:p>
          <a:endParaRPr lang="en-US"/>
        </a:p>
      </dgm:t>
    </dgm:pt>
    <dgm:pt modelId="{23426EFA-3582-4D80-9316-4C843CB0985A}">
      <dgm:prSet/>
      <dgm:spPr/>
      <dgm:t>
        <a:bodyPr/>
        <a:lstStyle/>
        <a:p>
          <a:r>
            <a:rPr lang="en-US" b="1" dirty="0" smtClean="0"/>
            <a:t>DML-Data </a:t>
          </a:r>
          <a:r>
            <a:rPr lang="en-US" b="1" dirty="0"/>
            <a:t>Manipulation Language</a:t>
          </a:r>
          <a:endParaRPr lang="en-US" dirty="0"/>
        </a:p>
      </dgm:t>
    </dgm:pt>
    <dgm:pt modelId="{3719F9E0-BC27-44FA-8D1E-781A13FD5A34}" type="parTrans" cxnId="{AAFAA392-AA26-484E-B95E-4BF758FEE7E9}">
      <dgm:prSet/>
      <dgm:spPr/>
      <dgm:t>
        <a:bodyPr/>
        <a:lstStyle/>
        <a:p>
          <a:endParaRPr lang="en-US"/>
        </a:p>
      </dgm:t>
    </dgm:pt>
    <dgm:pt modelId="{785FE7EF-C6ED-427E-9B26-E0FD7A62D435}" type="sibTrans" cxnId="{AAFAA392-AA26-484E-B95E-4BF758FEE7E9}">
      <dgm:prSet/>
      <dgm:spPr/>
      <dgm:t>
        <a:bodyPr/>
        <a:lstStyle/>
        <a:p>
          <a:endParaRPr lang="en-US"/>
        </a:p>
      </dgm:t>
    </dgm:pt>
    <dgm:pt modelId="{18A49520-A512-44B5-9F79-89C9E5A66886}">
      <dgm:prSet/>
      <dgm:spPr/>
      <dgm:t>
        <a:bodyPr/>
        <a:lstStyle/>
        <a:p>
          <a:r>
            <a:rPr lang="en-US" b="1" dirty="0"/>
            <a:t>DQL-Data Query </a:t>
          </a:r>
          <a:r>
            <a:rPr lang="en-US" b="1" dirty="0" smtClean="0"/>
            <a:t>Language</a:t>
          </a:r>
          <a:endParaRPr lang="en-US" dirty="0"/>
        </a:p>
      </dgm:t>
    </dgm:pt>
    <dgm:pt modelId="{CEA8498D-E203-4060-B778-B301B7C8776E}" type="parTrans" cxnId="{49CF3AC9-6E8A-4095-926A-2D64E946C0AE}">
      <dgm:prSet/>
      <dgm:spPr/>
      <dgm:t>
        <a:bodyPr/>
        <a:lstStyle/>
        <a:p>
          <a:endParaRPr lang="en-US"/>
        </a:p>
      </dgm:t>
    </dgm:pt>
    <dgm:pt modelId="{F0A37C55-6194-4783-AC5D-4A8E79767DD2}" type="sibTrans" cxnId="{49CF3AC9-6E8A-4095-926A-2D64E946C0AE}">
      <dgm:prSet/>
      <dgm:spPr/>
      <dgm:t>
        <a:bodyPr/>
        <a:lstStyle/>
        <a:p>
          <a:endParaRPr lang="en-US"/>
        </a:p>
      </dgm:t>
    </dgm:pt>
    <dgm:pt modelId="{5413ED7F-682E-495A-833B-B88C785E9DB9}">
      <dgm:prSet/>
      <dgm:spPr/>
      <dgm:t>
        <a:bodyPr/>
        <a:lstStyle/>
        <a:p>
          <a:r>
            <a:rPr lang="en-US" b="1" dirty="0"/>
            <a:t>TCL-Transaction Control Language</a:t>
          </a:r>
          <a:endParaRPr lang="en-US" dirty="0"/>
        </a:p>
      </dgm:t>
    </dgm:pt>
    <dgm:pt modelId="{1C29F23C-56D3-4960-800B-8479731828B6}" type="parTrans" cxnId="{7D9646AF-0C2D-4DBA-9E54-205E01F6A1B0}">
      <dgm:prSet/>
      <dgm:spPr/>
      <dgm:t>
        <a:bodyPr/>
        <a:lstStyle/>
        <a:p>
          <a:endParaRPr lang="en-US"/>
        </a:p>
      </dgm:t>
    </dgm:pt>
    <dgm:pt modelId="{B037DD4A-9832-4624-B3FE-7BE1233F896D}" type="sibTrans" cxnId="{7D9646AF-0C2D-4DBA-9E54-205E01F6A1B0}">
      <dgm:prSet/>
      <dgm:spPr/>
      <dgm:t>
        <a:bodyPr/>
        <a:lstStyle/>
        <a:p>
          <a:endParaRPr lang="en-US"/>
        </a:p>
      </dgm:t>
    </dgm:pt>
    <dgm:pt modelId="{8CE49301-678D-42FD-B348-F02C4571FC14}">
      <dgm:prSet/>
      <dgm:spPr/>
      <dgm:t>
        <a:bodyPr/>
        <a:lstStyle/>
        <a:p>
          <a:r>
            <a:rPr lang="en-US" dirty="0" smtClean="0"/>
            <a:t>                SQL STATEMENTS</a:t>
          </a:r>
          <a:endParaRPr lang="en-US" dirty="0"/>
        </a:p>
      </dgm:t>
    </dgm:pt>
    <dgm:pt modelId="{7C1ADD72-A09C-468D-AF6D-8309D1925F2A}" type="sibTrans" cxnId="{D62245DC-D547-4C70-83F0-434CCB1B3AEE}">
      <dgm:prSet/>
      <dgm:spPr/>
      <dgm:t>
        <a:bodyPr/>
        <a:lstStyle/>
        <a:p>
          <a:endParaRPr lang="en-US"/>
        </a:p>
      </dgm:t>
    </dgm:pt>
    <dgm:pt modelId="{44F7A0AD-9AD8-4970-821E-9829E7FC492C}" type="parTrans" cxnId="{D62245DC-D547-4C70-83F0-434CCB1B3AEE}">
      <dgm:prSet/>
      <dgm:spPr/>
      <dgm:t>
        <a:bodyPr/>
        <a:lstStyle/>
        <a:p>
          <a:endParaRPr lang="en-US"/>
        </a:p>
      </dgm:t>
    </dgm:pt>
    <dgm:pt modelId="{CF775DC4-AEDF-46AE-8C24-0BFC39034FE9}" type="pres">
      <dgm:prSet presAssocID="{4FBEE67E-7CB4-4180-A359-B5E9662FECB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BBD892E-569E-48BD-AE94-CFCED954A42B}" type="pres">
      <dgm:prSet presAssocID="{8CE49301-678D-42FD-B348-F02C4571FC14}" presName="thickLine" presStyleLbl="alignNode1" presStyleIdx="0" presStyleCnt="5"/>
      <dgm:spPr/>
      <dgm:t>
        <a:bodyPr/>
        <a:lstStyle/>
        <a:p>
          <a:endParaRPr lang="en-US"/>
        </a:p>
      </dgm:t>
    </dgm:pt>
    <dgm:pt modelId="{2328FF0F-D6CE-4746-9CB5-534464C48786}" type="pres">
      <dgm:prSet presAssocID="{8CE49301-678D-42FD-B348-F02C4571FC14}" presName="horz1" presStyleCnt="0"/>
      <dgm:spPr/>
      <dgm:t>
        <a:bodyPr/>
        <a:lstStyle/>
        <a:p>
          <a:endParaRPr lang="en-US"/>
        </a:p>
      </dgm:t>
    </dgm:pt>
    <dgm:pt modelId="{EB3BD626-810E-41DD-A411-289223924C60}" type="pres">
      <dgm:prSet presAssocID="{8CE49301-678D-42FD-B348-F02C4571FC14}" presName="tx1" presStyleLbl="revTx" presStyleIdx="0" presStyleCnt="5" custLinFactNeighborX="-4438" custLinFactNeighborY="-7541"/>
      <dgm:spPr/>
      <dgm:t>
        <a:bodyPr/>
        <a:lstStyle/>
        <a:p>
          <a:endParaRPr lang="en-US"/>
        </a:p>
      </dgm:t>
    </dgm:pt>
    <dgm:pt modelId="{387307B1-6EE2-430C-9F6D-E5C3E9503E44}" type="pres">
      <dgm:prSet presAssocID="{8CE49301-678D-42FD-B348-F02C4571FC14}" presName="vert1" presStyleCnt="0"/>
      <dgm:spPr/>
      <dgm:t>
        <a:bodyPr/>
        <a:lstStyle/>
        <a:p>
          <a:endParaRPr lang="en-US"/>
        </a:p>
      </dgm:t>
    </dgm:pt>
    <dgm:pt modelId="{FAA6F4E1-3788-4C0E-951E-CD56A8A181B1}" type="pres">
      <dgm:prSet presAssocID="{4A27854A-FFDB-4D78-9F67-6A988FF3207A}" presName="thickLine" presStyleLbl="alignNode1" presStyleIdx="1" presStyleCnt="5"/>
      <dgm:spPr/>
      <dgm:t>
        <a:bodyPr/>
        <a:lstStyle/>
        <a:p>
          <a:endParaRPr lang="en-US"/>
        </a:p>
      </dgm:t>
    </dgm:pt>
    <dgm:pt modelId="{E3593175-E828-4969-ACA9-518811ACB72C}" type="pres">
      <dgm:prSet presAssocID="{4A27854A-FFDB-4D78-9F67-6A988FF3207A}" presName="horz1" presStyleCnt="0"/>
      <dgm:spPr/>
      <dgm:t>
        <a:bodyPr/>
        <a:lstStyle/>
        <a:p>
          <a:endParaRPr lang="en-US"/>
        </a:p>
      </dgm:t>
    </dgm:pt>
    <dgm:pt modelId="{D28D4052-7DC5-4C22-8CC2-50A2AB5D284C}" type="pres">
      <dgm:prSet presAssocID="{4A27854A-FFDB-4D78-9F67-6A988FF3207A}" presName="tx1" presStyleLbl="revTx" presStyleIdx="1" presStyleCnt="5" custAng="0"/>
      <dgm:spPr/>
      <dgm:t>
        <a:bodyPr/>
        <a:lstStyle/>
        <a:p>
          <a:endParaRPr lang="en-US"/>
        </a:p>
      </dgm:t>
    </dgm:pt>
    <dgm:pt modelId="{2D17BD9D-AC22-4A3E-8DD6-B67995871281}" type="pres">
      <dgm:prSet presAssocID="{4A27854A-FFDB-4D78-9F67-6A988FF3207A}" presName="vert1" presStyleCnt="0"/>
      <dgm:spPr/>
      <dgm:t>
        <a:bodyPr/>
        <a:lstStyle/>
        <a:p>
          <a:endParaRPr lang="en-US"/>
        </a:p>
      </dgm:t>
    </dgm:pt>
    <dgm:pt modelId="{73F54442-5057-4DDA-B9E0-07862CCF1CD4}" type="pres">
      <dgm:prSet presAssocID="{23426EFA-3582-4D80-9316-4C843CB0985A}" presName="thickLine" presStyleLbl="alignNode1" presStyleIdx="2" presStyleCnt="5"/>
      <dgm:spPr/>
      <dgm:t>
        <a:bodyPr/>
        <a:lstStyle/>
        <a:p>
          <a:endParaRPr lang="en-US"/>
        </a:p>
      </dgm:t>
    </dgm:pt>
    <dgm:pt modelId="{CEEDCD23-35D6-4647-8D18-D36C5C460A6D}" type="pres">
      <dgm:prSet presAssocID="{23426EFA-3582-4D80-9316-4C843CB0985A}" presName="horz1" presStyleCnt="0"/>
      <dgm:spPr/>
      <dgm:t>
        <a:bodyPr/>
        <a:lstStyle/>
        <a:p>
          <a:endParaRPr lang="en-US"/>
        </a:p>
      </dgm:t>
    </dgm:pt>
    <dgm:pt modelId="{73351E0B-2056-400E-BD7B-E5AC4385A004}" type="pres">
      <dgm:prSet presAssocID="{23426EFA-3582-4D80-9316-4C843CB0985A}" presName="tx1" presStyleLbl="revTx" presStyleIdx="2" presStyleCnt="5"/>
      <dgm:spPr/>
      <dgm:t>
        <a:bodyPr/>
        <a:lstStyle/>
        <a:p>
          <a:endParaRPr lang="en-US"/>
        </a:p>
      </dgm:t>
    </dgm:pt>
    <dgm:pt modelId="{069D29B4-E3B0-43D0-ADAD-BF9B817DABC4}" type="pres">
      <dgm:prSet presAssocID="{23426EFA-3582-4D80-9316-4C843CB0985A}" presName="vert1" presStyleCnt="0"/>
      <dgm:spPr/>
      <dgm:t>
        <a:bodyPr/>
        <a:lstStyle/>
        <a:p>
          <a:endParaRPr lang="en-US"/>
        </a:p>
      </dgm:t>
    </dgm:pt>
    <dgm:pt modelId="{FC9B8E43-0F09-47B9-965D-4E5E7C534458}" type="pres">
      <dgm:prSet presAssocID="{18A49520-A512-44B5-9F79-89C9E5A66886}" presName="thickLine" presStyleLbl="alignNode1" presStyleIdx="3" presStyleCnt="5"/>
      <dgm:spPr/>
      <dgm:t>
        <a:bodyPr/>
        <a:lstStyle/>
        <a:p>
          <a:endParaRPr lang="en-US"/>
        </a:p>
      </dgm:t>
    </dgm:pt>
    <dgm:pt modelId="{5890281A-7597-4FFA-9D34-6B23B7FF7E81}" type="pres">
      <dgm:prSet presAssocID="{18A49520-A512-44B5-9F79-89C9E5A66886}" presName="horz1" presStyleCnt="0"/>
      <dgm:spPr/>
      <dgm:t>
        <a:bodyPr/>
        <a:lstStyle/>
        <a:p>
          <a:endParaRPr lang="en-US"/>
        </a:p>
      </dgm:t>
    </dgm:pt>
    <dgm:pt modelId="{843D400A-1849-4850-AAAE-1706DA84764E}" type="pres">
      <dgm:prSet presAssocID="{18A49520-A512-44B5-9F79-89C9E5A66886}" presName="tx1" presStyleLbl="revTx" presStyleIdx="3" presStyleCnt="5"/>
      <dgm:spPr/>
      <dgm:t>
        <a:bodyPr/>
        <a:lstStyle/>
        <a:p>
          <a:endParaRPr lang="en-US"/>
        </a:p>
      </dgm:t>
    </dgm:pt>
    <dgm:pt modelId="{171CC32E-8A45-4CA0-859F-E8AAA88DC46C}" type="pres">
      <dgm:prSet presAssocID="{18A49520-A512-44B5-9F79-89C9E5A66886}" presName="vert1" presStyleCnt="0"/>
      <dgm:spPr/>
      <dgm:t>
        <a:bodyPr/>
        <a:lstStyle/>
        <a:p>
          <a:endParaRPr lang="en-US"/>
        </a:p>
      </dgm:t>
    </dgm:pt>
    <dgm:pt modelId="{88946D3E-1300-4E4C-9FDB-36EEC3B79112}" type="pres">
      <dgm:prSet presAssocID="{5413ED7F-682E-495A-833B-B88C785E9DB9}" presName="thickLine" presStyleLbl="alignNode1" presStyleIdx="4" presStyleCnt="5"/>
      <dgm:spPr/>
      <dgm:t>
        <a:bodyPr/>
        <a:lstStyle/>
        <a:p>
          <a:endParaRPr lang="en-US"/>
        </a:p>
      </dgm:t>
    </dgm:pt>
    <dgm:pt modelId="{AAECDCC6-49E0-4381-B750-E2225E1C4458}" type="pres">
      <dgm:prSet presAssocID="{5413ED7F-682E-495A-833B-B88C785E9DB9}" presName="horz1" presStyleCnt="0"/>
      <dgm:spPr/>
      <dgm:t>
        <a:bodyPr/>
        <a:lstStyle/>
        <a:p>
          <a:endParaRPr lang="en-US"/>
        </a:p>
      </dgm:t>
    </dgm:pt>
    <dgm:pt modelId="{1E344A22-7277-4352-A2BB-46C7BC17FAE6}" type="pres">
      <dgm:prSet presAssocID="{5413ED7F-682E-495A-833B-B88C785E9DB9}" presName="tx1" presStyleLbl="revTx" presStyleIdx="4" presStyleCnt="5"/>
      <dgm:spPr/>
      <dgm:t>
        <a:bodyPr/>
        <a:lstStyle/>
        <a:p>
          <a:endParaRPr lang="en-US"/>
        </a:p>
      </dgm:t>
    </dgm:pt>
    <dgm:pt modelId="{DC04CD68-F3CE-465F-8276-143BE3420540}" type="pres">
      <dgm:prSet presAssocID="{5413ED7F-682E-495A-833B-B88C785E9DB9}" presName="vert1" presStyleCnt="0"/>
      <dgm:spPr/>
      <dgm:t>
        <a:bodyPr/>
        <a:lstStyle/>
        <a:p>
          <a:endParaRPr lang="en-US"/>
        </a:p>
      </dgm:t>
    </dgm:pt>
  </dgm:ptLst>
  <dgm:cxnLst>
    <dgm:cxn modelId="{A11168E6-6AE7-4D9F-B1B7-0B873826048B}" srcId="{4FBEE67E-7CB4-4180-A359-B5E9662FECB3}" destId="{4A27854A-FFDB-4D78-9F67-6A988FF3207A}" srcOrd="1" destOrd="0" parTransId="{658639A9-49B7-46BC-808F-E57B3E5597DB}" sibTransId="{E658F956-175F-4E4F-ADCA-126EA81F20AD}"/>
    <dgm:cxn modelId="{49CF3AC9-6E8A-4095-926A-2D64E946C0AE}" srcId="{4FBEE67E-7CB4-4180-A359-B5E9662FECB3}" destId="{18A49520-A512-44B5-9F79-89C9E5A66886}" srcOrd="3" destOrd="0" parTransId="{CEA8498D-E203-4060-B778-B301B7C8776E}" sibTransId="{F0A37C55-6194-4783-AC5D-4A8E79767DD2}"/>
    <dgm:cxn modelId="{7D9646AF-0C2D-4DBA-9E54-205E01F6A1B0}" srcId="{4FBEE67E-7CB4-4180-A359-B5E9662FECB3}" destId="{5413ED7F-682E-495A-833B-B88C785E9DB9}" srcOrd="4" destOrd="0" parTransId="{1C29F23C-56D3-4960-800B-8479731828B6}" sibTransId="{B037DD4A-9832-4624-B3FE-7BE1233F896D}"/>
    <dgm:cxn modelId="{A6B0D20F-7863-450F-A603-D26DF012C724}" type="presOf" srcId="{23426EFA-3582-4D80-9316-4C843CB0985A}" destId="{73351E0B-2056-400E-BD7B-E5AC4385A004}" srcOrd="0" destOrd="0" presId="urn:microsoft.com/office/officeart/2008/layout/LinedList"/>
    <dgm:cxn modelId="{2B75A4D2-6B6E-463B-B029-1C4F5F987720}" type="presOf" srcId="{8CE49301-678D-42FD-B348-F02C4571FC14}" destId="{EB3BD626-810E-41DD-A411-289223924C60}" srcOrd="0" destOrd="0" presId="urn:microsoft.com/office/officeart/2008/layout/LinedList"/>
    <dgm:cxn modelId="{08380DAD-BF20-4006-B280-7514C244D2F6}" type="presOf" srcId="{4A27854A-FFDB-4D78-9F67-6A988FF3207A}" destId="{D28D4052-7DC5-4C22-8CC2-50A2AB5D284C}" srcOrd="0" destOrd="0" presId="urn:microsoft.com/office/officeart/2008/layout/LinedList"/>
    <dgm:cxn modelId="{581D5405-4BBB-4D16-B72A-89C8F60C2129}" type="presOf" srcId="{18A49520-A512-44B5-9F79-89C9E5A66886}" destId="{843D400A-1849-4850-AAAE-1706DA84764E}" srcOrd="0" destOrd="0" presId="urn:microsoft.com/office/officeart/2008/layout/LinedList"/>
    <dgm:cxn modelId="{AAFAA392-AA26-484E-B95E-4BF758FEE7E9}" srcId="{4FBEE67E-7CB4-4180-A359-B5E9662FECB3}" destId="{23426EFA-3582-4D80-9316-4C843CB0985A}" srcOrd="2" destOrd="0" parTransId="{3719F9E0-BC27-44FA-8D1E-781A13FD5A34}" sibTransId="{785FE7EF-C6ED-427E-9B26-E0FD7A62D435}"/>
    <dgm:cxn modelId="{D62245DC-D547-4C70-83F0-434CCB1B3AEE}" srcId="{4FBEE67E-7CB4-4180-A359-B5E9662FECB3}" destId="{8CE49301-678D-42FD-B348-F02C4571FC14}" srcOrd="0" destOrd="0" parTransId="{44F7A0AD-9AD8-4970-821E-9829E7FC492C}" sibTransId="{7C1ADD72-A09C-468D-AF6D-8309D1925F2A}"/>
    <dgm:cxn modelId="{4C0724F7-23B2-482E-9B4D-9A0478C2B8A6}" type="presOf" srcId="{5413ED7F-682E-495A-833B-B88C785E9DB9}" destId="{1E344A22-7277-4352-A2BB-46C7BC17FAE6}" srcOrd="0" destOrd="0" presId="urn:microsoft.com/office/officeart/2008/layout/LinedList"/>
    <dgm:cxn modelId="{E20283F9-98C9-4249-A02C-3875BF4C5A66}" type="presOf" srcId="{4FBEE67E-7CB4-4180-A359-B5E9662FECB3}" destId="{CF775DC4-AEDF-46AE-8C24-0BFC39034FE9}" srcOrd="0" destOrd="0" presId="urn:microsoft.com/office/officeart/2008/layout/LinedList"/>
    <dgm:cxn modelId="{2B771A74-FD08-47DE-B16F-37398029D52B}" type="presParOf" srcId="{CF775DC4-AEDF-46AE-8C24-0BFC39034FE9}" destId="{4BBD892E-569E-48BD-AE94-CFCED954A42B}" srcOrd="0" destOrd="0" presId="urn:microsoft.com/office/officeart/2008/layout/LinedList"/>
    <dgm:cxn modelId="{B860559D-560E-44F5-9F09-05A45D475ACD}" type="presParOf" srcId="{CF775DC4-AEDF-46AE-8C24-0BFC39034FE9}" destId="{2328FF0F-D6CE-4746-9CB5-534464C48786}" srcOrd="1" destOrd="0" presId="urn:microsoft.com/office/officeart/2008/layout/LinedList"/>
    <dgm:cxn modelId="{E12A7BA8-559F-4335-9116-E7BF52AE0DD2}" type="presParOf" srcId="{2328FF0F-D6CE-4746-9CB5-534464C48786}" destId="{EB3BD626-810E-41DD-A411-289223924C60}" srcOrd="0" destOrd="0" presId="urn:microsoft.com/office/officeart/2008/layout/LinedList"/>
    <dgm:cxn modelId="{AD9B006F-54C2-4D2D-B71E-E55751408C46}" type="presParOf" srcId="{2328FF0F-D6CE-4746-9CB5-534464C48786}" destId="{387307B1-6EE2-430C-9F6D-E5C3E9503E44}" srcOrd="1" destOrd="0" presId="urn:microsoft.com/office/officeart/2008/layout/LinedList"/>
    <dgm:cxn modelId="{718FC79D-E377-4E55-A00A-1310A4790231}" type="presParOf" srcId="{CF775DC4-AEDF-46AE-8C24-0BFC39034FE9}" destId="{FAA6F4E1-3788-4C0E-951E-CD56A8A181B1}" srcOrd="2" destOrd="0" presId="urn:microsoft.com/office/officeart/2008/layout/LinedList"/>
    <dgm:cxn modelId="{8480E7AF-4592-4A06-A98A-E5AF02D36922}" type="presParOf" srcId="{CF775DC4-AEDF-46AE-8C24-0BFC39034FE9}" destId="{E3593175-E828-4969-ACA9-518811ACB72C}" srcOrd="3" destOrd="0" presId="urn:microsoft.com/office/officeart/2008/layout/LinedList"/>
    <dgm:cxn modelId="{04C325C9-E849-4E88-9E12-7232654E0659}" type="presParOf" srcId="{E3593175-E828-4969-ACA9-518811ACB72C}" destId="{D28D4052-7DC5-4C22-8CC2-50A2AB5D284C}" srcOrd="0" destOrd="0" presId="urn:microsoft.com/office/officeart/2008/layout/LinedList"/>
    <dgm:cxn modelId="{100658AF-1F0E-4AD5-81F8-6C04A0861153}" type="presParOf" srcId="{E3593175-E828-4969-ACA9-518811ACB72C}" destId="{2D17BD9D-AC22-4A3E-8DD6-B67995871281}" srcOrd="1" destOrd="0" presId="urn:microsoft.com/office/officeart/2008/layout/LinedList"/>
    <dgm:cxn modelId="{BF55573B-7618-4369-9ADC-B40AC3CD0A2E}" type="presParOf" srcId="{CF775DC4-AEDF-46AE-8C24-0BFC39034FE9}" destId="{73F54442-5057-4DDA-B9E0-07862CCF1CD4}" srcOrd="4" destOrd="0" presId="urn:microsoft.com/office/officeart/2008/layout/LinedList"/>
    <dgm:cxn modelId="{E02C2067-28EC-4111-ADC3-27EC2E377C20}" type="presParOf" srcId="{CF775DC4-AEDF-46AE-8C24-0BFC39034FE9}" destId="{CEEDCD23-35D6-4647-8D18-D36C5C460A6D}" srcOrd="5" destOrd="0" presId="urn:microsoft.com/office/officeart/2008/layout/LinedList"/>
    <dgm:cxn modelId="{0E37B9BD-1436-4613-8688-0F375FD3425E}" type="presParOf" srcId="{CEEDCD23-35D6-4647-8D18-D36C5C460A6D}" destId="{73351E0B-2056-400E-BD7B-E5AC4385A004}" srcOrd="0" destOrd="0" presId="urn:microsoft.com/office/officeart/2008/layout/LinedList"/>
    <dgm:cxn modelId="{A6EE460A-09AB-4C97-ACD5-348ACF80BC5A}" type="presParOf" srcId="{CEEDCD23-35D6-4647-8D18-D36C5C460A6D}" destId="{069D29B4-E3B0-43D0-ADAD-BF9B817DABC4}" srcOrd="1" destOrd="0" presId="urn:microsoft.com/office/officeart/2008/layout/LinedList"/>
    <dgm:cxn modelId="{D5E44D58-55D7-4CA4-A889-54AFCA1FB4A0}" type="presParOf" srcId="{CF775DC4-AEDF-46AE-8C24-0BFC39034FE9}" destId="{FC9B8E43-0F09-47B9-965D-4E5E7C534458}" srcOrd="6" destOrd="0" presId="urn:microsoft.com/office/officeart/2008/layout/LinedList"/>
    <dgm:cxn modelId="{C3CAA666-BB14-441D-8287-FBDF5A5BB30D}" type="presParOf" srcId="{CF775DC4-AEDF-46AE-8C24-0BFC39034FE9}" destId="{5890281A-7597-4FFA-9D34-6B23B7FF7E81}" srcOrd="7" destOrd="0" presId="urn:microsoft.com/office/officeart/2008/layout/LinedList"/>
    <dgm:cxn modelId="{0D364129-EE0E-4A99-8FFC-02B9A3F44851}" type="presParOf" srcId="{5890281A-7597-4FFA-9D34-6B23B7FF7E81}" destId="{843D400A-1849-4850-AAAE-1706DA84764E}" srcOrd="0" destOrd="0" presId="urn:microsoft.com/office/officeart/2008/layout/LinedList"/>
    <dgm:cxn modelId="{4F941007-6762-475A-B2E5-BFA1049F9971}" type="presParOf" srcId="{5890281A-7597-4FFA-9D34-6B23B7FF7E81}" destId="{171CC32E-8A45-4CA0-859F-E8AAA88DC46C}" srcOrd="1" destOrd="0" presId="urn:microsoft.com/office/officeart/2008/layout/LinedList"/>
    <dgm:cxn modelId="{CC97ECB2-5D02-4353-B639-464586A1DFFC}" type="presParOf" srcId="{CF775DC4-AEDF-46AE-8C24-0BFC39034FE9}" destId="{88946D3E-1300-4E4C-9FDB-36EEC3B79112}" srcOrd="8" destOrd="0" presId="urn:microsoft.com/office/officeart/2008/layout/LinedList"/>
    <dgm:cxn modelId="{8422349E-08BF-4046-906D-FA51B064554C}" type="presParOf" srcId="{CF775DC4-AEDF-46AE-8C24-0BFC39034FE9}" destId="{AAECDCC6-49E0-4381-B750-E2225E1C4458}" srcOrd="9" destOrd="0" presId="urn:microsoft.com/office/officeart/2008/layout/LinedList"/>
    <dgm:cxn modelId="{8881B64C-CCEB-4527-A472-10DB0F56854B}" type="presParOf" srcId="{AAECDCC6-49E0-4381-B750-E2225E1C4458}" destId="{1E344A22-7277-4352-A2BB-46C7BC17FAE6}" srcOrd="0" destOrd="0" presId="urn:microsoft.com/office/officeart/2008/layout/LinedList"/>
    <dgm:cxn modelId="{236BA789-57BF-42D0-B600-A4A3526684E1}" type="presParOf" srcId="{AAECDCC6-49E0-4381-B750-E2225E1C4458}" destId="{DC04CD68-F3CE-465F-8276-143BE3420540}" srcOrd="1" destOrd="0" presId="urn:microsoft.com/office/officeart/2008/layout/LinedList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340F72-6D92-453A-9A7A-015A4E9E6A7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17AA92E-A613-46D6-B138-089BBDAD7380}">
      <dgm:prSet/>
      <dgm:spPr/>
      <dgm:t>
        <a:bodyPr/>
        <a:lstStyle/>
        <a:p>
          <a:r>
            <a:rPr lang="en-IN" b="0" i="1"/>
            <a:t>Oracle Database</a:t>
          </a:r>
          <a:endParaRPr lang="en-US"/>
        </a:p>
      </dgm:t>
    </dgm:pt>
    <dgm:pt modelId="{0931C4EB-6002-40AB-AD85-3D78FB963556}" type="parTrans" cxnId="{D39C1BB6-2A33-42A1-975C-366ADBA00A4A}">
      <dgm:prSet/>
      <dgm:spPr/>
      <dgm:t>
        <a:bodyPr/>
        <a:lstStyle/>
        <a:p>
          <a:endParaRPr lang="en-US"/>
        </a:p>
      </dgm:t>
    </dgm:pt>
    <dgm:pt modelId="{C3CF4DC7-AB4D-461B-A2D9-F54847A36CF9}" type="sibTrans" cxnId="{D39C1BB6-2A33-42A1-975C-366ADBA00A4A}">
      <dgm:prSet/>
      <dgm:spPr/>
      <dgm:t>
        <a:bodyPr/>
        <a:lstStyle/>
        <a:p>
          <a:endParaRPr lang="en-US"/>
        </a:p>
      </dgm:t>
    </dgm:pt>
    <dgm:pt modelId="{3A8DC3B8-378A-4C52-A642-DA520C6563C2}">
      <dgm:prSet/>
      <dgm:spPr/>
      <dgm:t>
        <a:bodyPr/>
        <a:lstStyle/>
        <a:p>
          <a:r>
            <a:rPr lang="en-IN" b="0" i="1"/>
            <a:t>MySQL</a:t>
          </a:r>
          <a:endParaRPr lang="en-US"/>
        </a:p>
      </dgm:t>
    </dgm:pt>
    <dgm:pt modelId="{05D32E57-E8BA-401B-A878-3C751EB40B95}" type="parTrans" cxnId="{3A686264-9042-4EDB-83DE-43A77795989D}">
      <dgm:prSet/>
      <dgm:spPr/>
      <dgm:t>
        <a:bodyPr/>
        <a:lstStyle/>
        <a:p>
          <a:endParaRPr lang="en-US"/>
        </a:p>
      </dgm:t>
    </dgm:pt>
    <dgm:pt modelId="{8446FC8B-7422-4C7B-9038-D04CA812C1E7}" type="sibTrans" cxnId="{3A686264-9042-4EDB-83DE-43A77795989D}">
      <dgm:prSet/>
      <dgm:spPr/>
      <dgm:t>
        <a:bodyPr/>
        <a:lstStyle/>
        <a:p>
          <a:endParaRPr lang="en-US"/>
        </a:p>
      </dgm:t>
    </dgm:pt>
    <dgm:pt modelId="{9A0F3945-EBE4-47EF-8266-15AA566F59B1}">
      <dgm:prSet/>
      <dgm:spPr/>
      <dgm:t>
        <a:bodyPr/>
        <a:lstStyle/>
        <a:p>
          <a:r>
            <a:rPr lang="en-IN" b="0" i="1" dirty="0"/>
            <a:t>Microsoft SQL Server</a:t>
          </a:r>
          <a:endParaRPr lang="en-US" dirty="0"/>
        </a:p>
      </dgm:t>
    </dgm:pt>
    <dgm:pt modelId="{884F8588-13A3-49FE-98FB-AF30EA5C796F}" type="parTrans" cxnId="{A53D3C89-17DD-4262-B623-9A5714F2E45B}">
      <dgm:prSet/>
      <dgm:spPr/>
      <dgm:t>
        <a:bodyPr/>
        <a:lstStyle/>
        <a:p>
          <a:endParaRPr lang="en-US"/>
        </a:p>
      </dgm:t>
    </dgm:pt>
    <dgm:pt modelId="{3EEFB2AC-B11D-4452-BA50-F800E65E2B6C}" type="sibTrans" cxnId="{A53D3C89-17DD-4262-B623-9A5714F2E45B}">
      <dgm:prSet/>
      <dgm:spPr/>
      <dgm:t>
        <a:bodyPr/>
        <a:lstStyle/>
        <a:p>
          <a:endParaRPr lang="en-US"/>
        </a:p>
      </dgm:t>
    </dgm:pt>
    <dgm:pt modelId="{F641BB30-8FE2-4E08-B25C-FA1DCDCC52FA}">
      <dgm:prSet/>
      <dgm:spPr/>
      <dgm:t>
        <a:bodyPr/>
        <a:lstStyle/>
        <a:p>
          <a:r>
            <a:rPr lang="en-IN" b="0" i="1"/>
            <a:t>PostgreSQL</a:t>
          </a:r>
          <a:endParaRPr lang="en-US"/>
        </a:p>
      </dgm:t>
    </dgm:pt>
    <dgm:pt modelId="{796A41F9-BA77-4BBA-91E6-F7D6E6C5AABE}" type="parTrans" cxnId="{20EAF65D-D383-4E4C-8CCA-35B355058CD3}">
      <dgm:prSet/>
      <dgm:spPr/>
      <dgm:t>
        <a:bodyPr/>
        <a:lstStyle/>
        <a:p>
          <a:endParaRPr lang="en-US"/>
        </a:p>
      </dgm:t>
    </dgm:pt>
    <dgm:pt modelId="{557D48E8-1202-4502-A247-9AF5EAABD3E8}" type="sibTrans" cxnId="{20EAF65D-D383-4E4C-8CCA-35B355058CD3}">
      <dgm:prSet/>
      <dgm:spPr/>
      <dgm:t>
        <a:bodyPr/>
        <a:lstStyle/>
        <a:p>
          <a:endParaRPr lang="en-US"/>
        </a:p>
      </dgm:t>
    </dgm:pt>
    <dgm:pt modelId="{D778F7DB-2A21-4422-AF62-246D3D9251EB}">
      <dgm:prSet/>
      <dgm:spPr/>
      <dgm:t>
        <a:bodyPr/>
        <a:lstStyle/>
        <a:p>
          <a:r>
            <a:rPr lang="en-IN" b="0" i="1"/>
            <a:t>MariaDB</a:t>
          </a:r>
          <a:endParaRPr lang="en-US"/>
        </a:p>
      </dgm:t>
    </dgm:pt>
    <dgm:pt modelId="{388BC336-3365-4F09-992B-42C44E554E98}" type="parTrans" cxnId="{D789E092-82E3-4755-9AC5-F28FCF1D017D}">
      <dgm:prSet/>
      <dgm:spPr/>
      <dgm:t>
        <a:bodyPr/>
        <a:lstStyle/>
        <a:p>
          <a:endParaRPr lang="en-US"/>
        </a:p>
      </dgm:t>
    </dgm:pt>
    <dgm:pt modelId="{635AAA3B-B51E-4265-9907-153EA2F4AE57}" type="sibTrans" cxnId="{D789E092-82E3-4755-9AC5-F28FCF1D017D}">
      <dgm:prSet/>
      <dgm:spPr/>
      <dgm:t>
        <a:bodyPr/>
        <a:lstStyle/>
        <a:p>
          <a:endParaRPr lang="en-US"/>
        </a:p>
      </dgm:t>
    </dgm:pt>
    <dgm:pt modelId="{D55E7810-A874-4F31-BECB-0C3D292F1C29}">
      <dgm:prSet/>
      <dgm:spPr/>
      <dgm:t>
        <a:bodyPr/>
        <a:lstStyle/>
        <a:p>
          <a:r>
            <a:rPr lang="en-IN" b="0" i="1"/>
            <a:t>IBM DB2. </a:t>
          </a:r>
          <a:endParaRPr lang="en-US"/>
        </a:p>
      </dgm:t>
    </dgm:pt>
    <dgm:pt modelId="{5AE1E201-7D96-4954-AE48-0BA8A303C1F7}" type="parTrans" cxnId="{DE040B2F-2DE1-48C7-BDED-F40347E3F1E0}">
      <dgm:prSet/>
      <dgm:spPr/>
      <dgm:t>
        <a:bodyPr/>
        <a:lstStyle/>
        <a:p>
          <a:endParaRPr lang="en-US"/>
        </a:p>
      </dgm:t>
    </dgm:pt>
    <dgm:pt modelId="{6C29E544-9C5E-44BC-B90E-40A3D832D5A7}" type="sibTrans" cxnId="{DE040B2F-2DE1-48C7-BDED-F40347E3F1E0}">
      <dgm:prSet/>
      <dgm:spPr/>
      <dgm:t>
        <a:bodyPr/>
        <a:lstStyle/>
        <a:p>
          <a:endParaRPr lang="en-US"/>
        </a:p>
      </dgm:t>
    </dgm:pt>
    <dgm:pt modelId="{BDDB1FE0-15DC-4605-ABED-C8F12C2B7A4B}" type="pres">
      <dgm:prSet presAssocID="{2B340F72-6D92-453A-9A7A-015A4E9E6A7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2CCC61-72B7-4FC1-80AD-CDC00C368C55}" type="pres">
      <dgm:prSet presAssocID="{317AA92E-A613-46D6-B138-089BBDAD7380}" presName="composite" presStyleCnt="0"/>
      <dgm:spPr/>
    </dgm:pt>
    <dgm:pt modelId="{E46DB69E-7894-481C-AF0F-884E3E79CEB2}" type="pres">
      <dgm:prSet presAssocID="{317AA92E-A613-46D6-B138-089BBDAD7380}" presName="imgShp" presStyleLbl="fgImgPlace1" presStyleIdx="0" presStyleCnt="6"/>
      <dgm:spPr/>
    </dgm:pt>
    <dgm:pt modelId="{B2B9213C-0AFD-43C5-BA7F-6D120A07712F}" type="pres">
      <dgm:prSet presAssocID="{317AA92E-A613-46D6-B138-089BBDAD7380}" presName="txShp" presStyleLbl="node1" presStyleIdx="0" presStyleCnt="6" custLinFactNeighborX="9162" custLinFactNeighborY="4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7F4FAF-5F05-4EEB-8DEB-6EC893576908}" type="pres">
      <dgm:prSet presAssocID="{C3CF4DC7-AB4D-461B-A2D9-F54847A36CF9}" presName="spacing" presStyleCnt="0"/>
      <dgm:spPr/>
    </dgm:pt>
    <dgm:pt modelId="{162C89D1-3C93-4C89-B88C-CB8DDAF60A79}" type="pres">
      <dgm:prSet presAssocID="{3A8DC3B8-378A-4C52-A642-DA520C6563C2}" presName="composite" presStyleCnt="0"/>
      <dgm:spPr/>
    </dgm:pt>
    <dgm:pt modelId="{41A08251-B8A4-44EF-9836-325C7037FAFD}" type="pres">
      <dgm:prSet presAssocID="{3A8DC3B8-378A-4C52-A642-DA520C6563C2}" presName="imgShp" presStyleLbl="fgImgPlace1" presStyleIdx="1" presStyleCnt="6"/>
      <dgm:spPr/>
    </dgm:pt>
    <dgm:pt modelId="{E3073730-9F6B-4BBD-A4C9-723198B2B29C}" type="pres">
      <dgm:prSet presAssocID="{3A8DC3B8-378A-4C52-A642-DA520C6563C2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2430C-2F36-4FA9-BE50-2C56381CEF16}" type="pres">
      <dgm:prSet presAssocID="{8446FC8B-7422-4C7B-9038-D04CA812C1E7}" presName="spacing" presStyleCnt="0"/>
      <dgm:spPr/>
    </dgm:pt>
    <dgm:pt modelId="{A2921623-03D2-4943-B265-EE5066D50043}" type="pres">
      <dgm:prSet presAssocID="{9A0F3945-EBE4-47EF-8266-15AA566F59B1}" presName="composite" presStyleCnt="0"/>
      <dgm:spPr/>
    </dgm:pt>
    <dgm:pt modelId="{B144A978-1F24-478D-843D-568802B30E4D}" type="pres">
      <dgm:prSet presAssocID="{9A0F3945-EBE4-47EF-8266-15AA566F59B1}" presName="imgShp" presStyleLbl="fgImgPlace1" presStyleIdx="2" presStyleCnt="6"/>
      <dgm:spPr/>
    </dgm:pt>
    <dgm:pt modelId="{5F4A9EE4-9338-469C-920A-BCBE4FE03B40}" type="pres">
      <dgm:prSet presAssocID="{9A0F3945-EBE4-47EF-8266-15AA566F59B1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9EE39-071A-442E-A3F6-508D1E77CAE5}" type="pres">
      <dgm:prSet presAssocID="{3EEFB2AC-B11D-4452-BA50-F800E65E2B6C}" presName="spacing" presStyleCnt="0"/>
      <dgm:spPr/>
    </dgm:pt>
    <dgm:pt modelId="{0F19FB0D-72A2-43A7-A023-E8C3B47A7A56}" type="pres">
      <dgm:prSet presAssocID="{F641BB30-8FE2-4E08-B25C-FA1DCDCC52FA}" presName="composite" presStyleCnt="0"/>
      <dgm:spPr/>
    </dgm:pt>
    <dgm:pt modelId="{2BAB3502-8F16-4858-BF7C-FF85A7C8205E}" type="pres">
      <dgm:prSet presAssocID="{F641BB30-8FE2-4E08-B25C-FA1DCDCC52FA}" presName="imgShp" presStyleLbl="fgImgPlace1" presStyleIdx="3" presStyleCnt="6"/>
      <dgm:spPr/>
    </dgm:pt>
    <dgm:pt modelId="{2A8F0FA3-FF9D-41A5-A4B0-D1A79B405C49}" type="pres">
      <dgm:prSet presAssocID="{F641BB30-8FE2-4E08-B25C-FA1DCDCC52FA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26D47-1CC0-4FD6-B3A6-CB379E923FDB}" type="pres">
      <dgm:prSet presAssocID="{557D48E8-1202-4502-A247-9AF5EAABD3E8}" presName="spacing" presStyleCnt="0"/>
      <dgm:spPr/>
    </dgm:pt>
    <dgm:pt modelId="{C9A631C2-6B2E-4142-821D-75C72A196CF6}" type="pres">
      <dgm:prSet presAssocID="{D778F7DB-2A21-4422-AF62-246D3D9251EB}" presName="composite" presStyleCnt="0"/>
      <dgm:spPr/>
    </dgm:pt>
    <dgm:pt modelId="{078A8283-478C-41A7-91D2-5178622AF0ED}" type="pres">
      <dgm:prSet presAssocID="{D778F7DB-2A21-4422-AF62-246D3D9251EB}" presName="imgShp" presStyleLbl="fgImgPlace1" presStyleIdx="4" presStyleCnt="6"/>
      <dgm:spPr/>
    </dgm:pt>
    <dgm:pt modelId="{15F12CCE-4575-433D-8BC4-955DE1BB0EC4}" type="pres">
      <dgm:prSet presAssocID="{D778F7DB-2A21-4422-AF62-246D3D9251EB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B1859-FE92-4C24-9C14-3A2C468488F3}" type="pres">
      <dgm:prSet presAssocID="{635AAA3B-B51E-4265-9907-153EA2F4AE57}" presName="spacing" presStyleCnt="0"/>
      <dgm:spPr/>
    </dgm:pt>
    <dgm:pt modelId="{8D9BD226-0CE9-4BDD-A450-69EDA70E5D88}" type="pres">
      <dgm:prSet presAssocID="{D55E7810-A874-4F31-BECB-0C3D292F1C29}" presName="composite" presStyleCnt="0"/>
      <dgm:spPr/>
    </dgm:pt>
    <dgm:pt modelId="{C67FB49A-3A9D-4D25-B16D-8E983EEF908E}" type="pres">
      <dgm:prSet presAssocID="{D55E7810-A874-4F31-BECB-0C3D292F1C29}" presName="imgShp" presStyleLbl="fgImgPlace1" presStyleIdx="5" presStyleCnt="6"/>
      <dgm:spPr/>
    </dgm:pt>
    <dgm:pt modelId="{721D7CB0-D939-4C45-A3A2-AF770CA82DF3}" type="pres">
      <dgm:prSet presAssocID="{D55E7810-A874-4F31-BECB-0C3D292F1C29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DF9B0D-1BD2-457C-83EC-4D4DA84D99DF}" type="presOf" srcId="{3A8DC3B8-378A-4C52-A642-DA520C6563C2}" destId="{E3073730-9F6B-4BBD-A4C9-723198B2B29C}" srcOrd="0" destOrd="0" presId="urn:microsoft.com/office/officeart/2005/8/layout/vList3"/>
    <dgm:cxn modelId="{69EAFE1B-7E9B-48F0-B4EF-990F9F942508}" type="presOf" srcId="{F641BB30-8FE2-4E08-B25C-FA1DCDCC52FA}" destId="{2A8F0FA3-FF9D-41A5-A4B0-D1A79B405C49}" srcOrd="0" destOrd="0" presId="urn:microsoft.com/office/officeart/2005/8/layout/vList3"/>
    <dgm:cxn modelId="{833BF539-2B35-44B9-A4A0-D6FC22F41779}" type="presOf" srcId="{9A0F3945-EBE4-47EF-8266-15AA566F59B1}" destId="{5F4A9EE4-9338-469C-920A-BCBE4FE03B40}" srcOrd="0" destOrd="0" presId="urn:microsoft.com/office/officeart/2005/8/layout/vList3"/>
    <dgm:cxn modelId="{D39C1BB6-2A33-42A1-975C-366ADBA00A4A}" srcId="{2B340F72-6D92-453A-9A7A-015A4E9E6A78}" destId="{317AA92E-A613-46D6-B138-089BBDAD7380}" srcOrd="0" destOrd="0" parTransId="{0931C4EB-6002-40AB-AD85-3D78FB963556}" sibTransId="{C3CF4DC7-AB4D-461B-A2D9-F54847A36CF9}"/>
    <dgm:cxn modelId="{A53D3C89-17DD-4262-B623-9A5714F2E45B}" srcId="{2B340F72-6D92-453A-9A7A-015A4E9E6A78}" destId="{9A0F3945-EBE4-47EF-8266-15AA566F59B1}" srcOrd="2" destOrd="0" parTransId="{884F8588-13A3-49FE-98FB-AF30EA5C796F}" sibTransId="{3EEFB2AC-B11D-4452-BA50-F800E65E2B6C}"/>
    <dgm:cxn modelId="{4AD82BD9-6A38-40BF-A8D0-0AFCDA94575C}" type="presOf" srcId="{D55E7810-A874-4F31-BECB-0C3D292F1C29}" destId="{721D7CB0-D939-4C45-A3A2-AF770CA82DF3}" srcOrd="0" destOrd="0" presId="urn:microsoft.com/office/officeart/2005/8/layout/vList3"/>
    <dgm:cxn modelId="{20EAF65D-D383-4E4C-8CCA-35B355058CD3}" srcId="{2B340F72-6D92-453A-9A7A-015A4E9E6A78}" destId="{F641BB30-8FE2-4E08-B25C-FA1DCDCC52FA}" srcOrd="3" destOrd="0" parTransId="{796A41F9-BA77-4BBA-91E6-F7D6E6C5AABE}" sibTransId="{557D48E8-1202-4502-A247-9AF5EAABD3E8}"/>
    <dgm:cxn modelId="{3A686264-9042-4EDB-83DE-43A77795989D}" srcId="{2B340F72-6D92-453A-9A7A-015A4E9E6A78}" destId="{3A8DC3B8-378A-4C52-A642-DA520C6563C2}" srcOrd="1" destOrd="0" parTransId="{05D32E57-E8BA-401B-A878-3C751EB40B95}" sibTransId="{8446FC8B-7422-4C7B-9038-D04CA812C1E7}"/>
    <dgm:cxn modelId="{EA5D9947-80BD-4845-A325-7A12BDEC1226}" type="presOf" srcId="{317AA92E-A613-46D6-B138-089BBDAD7380}" destId="{B2B9213C-0AFD-43C5-BA7F-6D120A07712F}" srcOrd="0" destOrd="0" presId="urn:microsoft.com/office/officeart/2005/8/layout/vList3"/>
    <dgm:cxn modelId="{DE040B2F-2DE1-48C7-BDED-F40347E3F1E0}" srcId="{2B340F72-6D92-453A-9A7A-015A4E9E6A78}" destId="{D55E7810-A874-4F31-BECB-0C3D292F1C29}" srcOrd="5" destOrd="0" parTransId="{5AE1E201-7D96-4954-AE48-0BA8A303C1F7}" sibTransId="{6C29E544-9C5E-44BC-B90E-40A3D832D5A7}"/>
    <dgm:cxn modelId="{D789E092-82E3-4755-9AC5-F28FCF1D017D}" srcId="{2B340F72-6D92-453A-9A7A-015A4E9E6A78}" destId="{D778F7DB-2A21-4422-AF62-246D3D9251EB}" srcOrd="4" destOrd="0" parTransId="{388BC336-3365-4F09-992B-42C44E554E98}" sibTransId="{635AAA3B-B51E-4265-9907-153EA2F4AE57}"/>
    <dgm:cxn modelId="{B1D31181-FD3B-4133-AF0C-C55C4BF9A753}" type="presOf" srcId="{2B340F72-6D92-453A-9A7A-015A4E9E6A78}" destId="{BDDB1FE0-15DC-4605-ABED-C8F12C2B7A4B}" srcOrd="0" destOrd="0" presId="urn:microsoft.com/office/officeart/2005/8/layout/vList3"/>
    <dgm:cxn modelId="{5D112CCB-AD98-4CA9-A972-BBE97136064D}" type="presOf" srcId="{D778F7DB-2A21-4422-AF62-246D3D9251EB}" destId="{15F12CCE-4575-433D-8BC4-955DE1BB0EC4}" srcOrd="0" destOrd="0" presId="urn:microsoft.com/office/officeart/2005/8/layout/vList3"/>
    <dgm:cxn modelId="{80D5C2CB-6E62-4D4C-BFC3-06D63EE7E6C8}" type="presParOf" srcId="{BDDB1FE0-15DC-4605-ABED-C8F12C2B7A4B}" destId="{D32CCC61-72B7-4FC1-80AD-CDC00C368C55}" srcOrd="0" destOrd="0" presId="urn:microsoft.com/office/officeart/2005/8/layout/vList3"/>
    <dgm:cxn modelId="{A6B6B6E0-ACA1-48D2-8D56-7F5649E7BF42}" type="presParOf" srcId="{D32CCC61-72B7-4FC1-80AD-CDC00C368C55}" destId="{E46DB69E-7894-481C-AF0F-884E3E79CEB2}" srcOrd="0" destOrd="0" presId="urn:microsoft.com/office/officeart/2005/8/layout/vList3"/>
    <dgm:cxn modelId="{744A032A-D703-431A-BAC6-ABA174CAB0FE}" type="presParOf" srcId="{D32CCC61-72B7-4FC1-80AD-CDC00C368C55}" destId="{B2B9213C-0AFD-43C5-BA7F-6D120A07712F}" srcOrd="1" destOrd="0" presId="urn:microsoft.com/office/officeart/2005/8/layout/vList3"/>
    <dgm:cxn modelId="{3F15C9E4-2F44-4926-9E35-F9CAFE0B9A79}" type="presParOf" srcId="{BDDB1FE0-15DC-4605-ABED-C8F12C2B7A4B}" destId="{667F4FAF-5F05-4EEB-8DEB-6EC893576908}" srcOrd="1" destOrd="0" presId="urn:microsoft.com/office/officeart/2005/8/layout/vList3"/>
    <dgm:cxn modelId="{891D6B5D-090E-464B-9D1F-50CFDF7B612E}" type="presParOf" srcId="{BDDB1FE0-15DC-4605-ABED-C8F12C2B7A4B}" destId="{162C89D1-3C93-4C89-B88C-CB8DDAF60A79}" srcOrd="2" destOrd="0" presId="urn:microsoft.com/office/officeart/2005/8/layout/vList3"/>
    <dgm:cxn modelId="{0139E247-E189-4502-94A4-CC1B436AA0E4}" type="presParOf" srcId="{162C89D1-3C93-4C89-B88C-CB8DDAF60A79}" destId="{41A08251-B8A4-44EF-9836-325C7037FAFD}" srcOrd="0" destOrd="0" presId="urn:microsoft.com/office/officeart/2005/8/layout/vList3"/>
    <dgm:cxn modelId="{92806510-714E-4756-A474-93596D31FC1B}" type="presParOf" srcId="{162C89D1-3C93-4C89-B88C-CB8DDAF60A79}" destId="{E3073730-9F6B-4BBD-A4C9-723198B2B29C}" srcOrd="1" destOrd="0" presId="urn:microsoft.com/office/officeart/2005/8/layout/vList3"/>
    <dgm:cxn modelId="{8C97FDE1-024E-4E86-B80A-479F81AB868B}" type="presParOf" srcId="{BDDB1FE0-15DC-4605-ABED-C8F12C2B7A4B}" destId="{3882430C-2F36-4FA9-BE50-2C56381CEF16}" srcOrd="3" destOrd="0" presId="urn:microsoft.com/office/officeart/2005/8/layout/vList3"/>
    <dgm:cxn modelId="{A877E9DB-E616-4116-B5B5-3CCCD4F861D9}" type="presParOf" srcId="{BDDB1FE0-15DC-4605-ABED-C8F12C2B7A4B}" destId="{A2921623-03D2-4943-B265-EE5066D50043}" srcOrd="4" destOrd="0" presId="urn:microsoft.com/office/officeart/2005/8/layout/vList3"/>
    <dgm:cxn modelId="{A3888A08-1E64-4031-A7CD-B6C8E8A9957F}" type="presParOf" srcId="{A2921623-03D2-4943-B265-EE5066D50043}" destId="{B144A978-1F24-478D-843D-568802B30E4D}" srcOrd="0" destOrd="0" presId="urn:microsoft.com/office/officeart/2005/8/layout/vList3"/>
    <dgm:cxn modelId="{84C9C6B7-21FE-4076-88B4-778238C64100}" type="presParOf" srcId="{A2921623-03D2-4943-B265-EE5066D50043}" destId="{5F4A9EE4-9338-469C-920A-BCBE4FE03B40}" srcOrd="1" destOrd="0" presId="urn:microsoft.com/office/officeart/2005/8/layout/vList3"/>
    <dgm:cxn modelId="{9F1AE24A-37F8-47C7-8287-BCACB5351436}" type="presParOf" srcId="{BDDB1FE0-15DC-4605-ABED-C8F12C2B7A4B}" destId="{C069EE39-071A-442E-A3F6-508D1E77CAE5}" srcOrd="5" destOrd="0" presId="urn:microsoft.com/office/officeart/2005/8/layout/vList3"/>
    <dgm:cxn modelId="{4FA473D3-3158-4422-A067-9B77A33EBA7C}" type="presParOf" srcId="{BDDB1FE0-15DC-4605-ABED-C8F12C2B7A4B}" destId="{0F19FB0D-72A2-43A7-A023-E8C3B47A7A56}" srcOrd="6" destOrd="0" presId="urn:microsoft.com/office/officeart/2005/8/layout/vList3"/>
    <dgm:cxn modelId="{DA98FE78-6C54-4F4A-910B-18BB53C83D7B}" type="presParOf" srcId="{0F19FB0D-72A2-43A7-A023-E8C3B47A7A56}" destId="{2BAB3502-8F16-4858-BF7C-FF85A7C8205E}" srcOrd="0" destOrd="0" presId="urn:microsoft.com/office/officeart/2005/8/layout/vList3"/>
    <dgm:cxn modelId="{8172E014-FCA0-47CD-A62A-5D175187BC93}" type="presParOf" srcId="{0F19FB0D-72A2-43A7-A023-E8C3B47A7A56}" destId="{2A8F0FA3-FF9D-41A5-A4B0-D1A79B405C49}" srcOrd="1" destOrd="0" presId="urn:microsoft.com/office/officeart/2005/8/layout/vList3"/>
    <dgm:cxn modelId="{28D9FFA7-D43B-429C-817A-27C93BF99C41}" type="presParOf" srcId="{BDDB1FE0-15DC-4605-ABED-C8F12C2B7A4B}" destId="{31126D47-1CC0-4FD6-B3A6-CB379E923FDB}" srcOrd="7" destOrd="0" presId="urn:microsoft.com/office/officeart/2005/8/layout/vList3"/>
    <dgm:cxn modelId="{19035554-BAEE-4DFB-98C6-FB13437891FB}" type="presParOf" srcId="{BDDB1FE0-15DC-4605-ABED-C8F12C2B7A4B}" destId="{C9A631C2-6B2E-4142-821D-75C72A196CF6}" srcOrd="8" destOrd="0" presId="urn:microsoft.com/office/officeart/2005/8/layout/vList3"/>
    <dgm:cxn modelId="{CE8AADD0-B431-4701-9663-55AB73F03F6B}" type="presParOf" srcId="{C9A631C2-6B2E-4142-821D-75C72A196CF6}" destId="{078A8283-478C-41A7-91D2-5178622AF0ED}" srcOrd="0" destOrd="0" presId="urn:microsoft.com/office/officeart/2005/8/layout/vList3"/>
    <dgm:cxn modelId="{B5B213D9-84D2-4BF4-95EE-9697CDBE6013}" type="presParOf" srcId="{C9A631C2-6B2E-4142-821D-75C72A196CF6}" destId="{15F12CCE-4575-433D-8BC4-955DE1BB0EC4}" srcOrd="1" destOrd="0" presId="urn:microsoft.com/office/officeart/2005/8/layout/vList3"/>
    <dgm:cxn modelId="{5FC2846A-ED24-4BD8-8BD8-EA9F2FB53DC6}" type="presParOf" srcId="{BDDB1FE0-15DC-4605-ABED-C8F12C2B7A4B}" destId="{6F1B1859-FE92-4C24-9C14-3A2C468488F3}" srcOrd="9" destOrd="0" presId="urn:microsoft.com/office/officeart/2005/8/layout/vList3"/>
    <dgm:cxn modelId="{94C953D9-C596-4578-82D0-25CC063AD79A}" type="presParOf" srcId="{BDDB1FE0-15DC-4605-ABED-C8F12C2B7A4B}" destId="{8D9BD226-0CE9-4BDD-A450-69EDA70E5D88}" srcOrd="10" destOrd="0" presId="urn:microsoft.com/office/officeart/2005/8/layout/vList3"/>
    <dgm:cxn modelId="{F0363BBB-A41E-4CB1-9EF7-FAAF1FE4D4BD}" type="presParOf" srcId="{8D9BD226-0CE9-4BDD-A450-69EDA70E5D88}" destId="{C67FB49A-3A9D-4D25-B16D-8E983EEF908E}" srcOrd="0" destOrd="0" presId="urn:microsoft.com/office/officeart/2005/8/layout/vList3"/>
    <dgm:cxn modelId="{0E1C56C9-1F98-4C46-98C9-7EEE5A8C86F8}" type="presParOf" srcId="{8D9BD226-0CE9-4BDD-A450-69EDA70E5D88}" destId="{721D7CB0-D939-4C45-A3A2-AF770CA82DF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EE2847-A772-4E32-8F15-3C5CEB64BF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6B57E9-9B66-4118-8431-676A063ABF45}">
      <dgm:prSet>
        <dgm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Set </a:t>
          </a:r>
          <a:r>
            <a:rPr lang="en-US" dirty="0" err="1"/>
            <a:t>autocommit</a:t>
          </a:r>
          <a:r>
            <a:rPr lang="en-US" dirty="0"/>
            <a:t> off;</a:t>
          </a:r>
        </a:p>
      </dgm:t>
    </dgm:pt>
    <dgm:pt modelId="{1BDB1488-AB26-41ED-A10D-81FB64F7B29C}" type="parTrans" cxnId="{27064293-44B4-4443-BFAE-407B61E58046}">
      <dgm:prSet/>
      <dgm:spPr/>
      <dgm:t>
        <a:bodyPr/>
        <a:lstStyle/>
        <a:p>
          <a:endParaRPr lang="en-US"/>
        </a:p>
      </dgm:t>
    </dgm:pt>
    <dgm:pt modelId="{6208238A-AA78-46F9-8696-3EEC398CCFF7}" type="sibTrans" cxnId="{27064293-44B4-4443-BFAE-407B61E58046}">
      <dgm:prSet/>
      <dgm:spPr/>
      <dgm:t>
        <a:bodyPr/>
        <a:lstStyle/>
        <a:p>
          <a:endParaRPr lang="en-US"/>
        </a:p>
      </dgm:t>
    </dgm:pt>
    <dgm:pt modelId="{AA4D091D-CB02-4856-BB71-56C94666D41B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Start transaction;</a:t>
          </a:r>
        </a:p>
      </dgm:t>
    </dgm:pt>
    <dgm:pt modelId="{A2C10C63-61FD-40EF-BFA6-F45C64342326}" type="parTrans" cxnId="{6433D9C4-FAA9-4E80-813D-0F3B28C2A71B}">
      <dgm:prSet/>
      <dgm:spPr/>
      <dgm:t>
        <a:bodyPr/>
        <a:lstStyle/>
        <a:p>
          <a:endParaRPr lang="en-US"/>
        </a:p>
      </dgm:t>
    </dgm:pt>
    <dgm:pt modelId="{28E19CCA-8F2F-401A-815A-42E5567D2F16}" type="sibTrans" cxnId="{6433D9C4-FAA9-4E80-813D-0F3B28C2A71B}">
      <dgm:prSet/>
      <dgm:spPr/>
      <dgm:t>
        <a:bodyPr/>
        <a:lstStyle/>
        <a:p>
          <a:endParaRPr lang="en-US"/>
        </a:p>
      </dgm:t>
    </dgm:pt>
    <dgm:pt modelId="{114399C9-66B1-4D7C-89BA-901FB913373C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create table  </a:t>
          </a:r>
          <a:r>
            <a:rPr lang="en-US" dirty="0" err="1"/>
            <a:t>cust_grades</a:t>
          </a:r>
          <a:r>
            <a:rPr lang="en-US" dirty="0"/>
            <a:t> select `Customer ID`,
case
when (</a:t>
          </a:r>
          <a:r>
            <a:rPr lang="en-US" dirty="0" err="1"/>
            <a:t>ApplicantIncome</a:t>
          </a:r>
          <a:r>
            <a:rPr lang="en-US" dirty="0"/>
            <a:t> &gt; 15000) then "Grade A"
when (</a:t>
          </a:r>
          <a:r>
            <a:rPr lang="en-US" dirty="0" err="1"/>
            <a:t>ApplicantIncome</a:t>
          </a:r>
          <a:r>
            <a:rPr lang="en-US" dirty="0"/>
            <a:t> &gt; 9000)  then "Grade B"
when (</a:t>
          </a:r>
          <a:r>
            <a:rPr lang="en-US" dirty="0" err="1"/>
            <a:t>ApplicantIncome</a:t>
          </a:r>
          <a:r>
            <a:rPr lang="en-US" dirty="0"/>
            <a:t> &gt; 5000) then "Middle Class Customer"
else "Low Class Customer"
end "Customer Grades",</a:t>
          </a:r>
        </a:p>
      </dgm:t>
    </dgm:pt>
    <dgm:pt modelId="{6B092ECD-284E-46ED-AFC2-253BABF7814A}" type="parTrans" cxnId="{CFA3C2CD-5868-4FF6-8BCF-0D67AB5986EB}">
      <dgm:prSet/>
      <dgm:spPr/>
      <dgm:t>
        <a:bodyPr/>
        <a:lstStyle/>
        <a:p>
          <a:endParaRPr lang="en-US"/>
        </a:p>
      </dgm:t>
    </dgm:pt>
    <dgm:pt modelId="{5ADBC25A-4E0F-4E63-AE70-7503F391A7D9}" type="sibTrans" cxnId="{CFA3C2CD-5868-4FF6-8BCF-0D67AB5986EB}">
      <dgm:prSet/>
      <dgm:spPr/>
      <dgm:t>
        <a:bodyPr/>
        <a:lstStyle/>
        <a:p>
          <a:endParaRPr lang="en-US"/>
        </a:p>
      </dgm:t>
    </dgm:pt>
    <dgm:pt modelId="{6B9BB971-5B83-481F-BB7E-60922D88974E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case 
when (</a:t>
          </a:r>
          <a:r>
            <a:rPr lang="en-US" dirty="0" err="1"/>
            <a:t>ApplicantIncome</a:t>
          </a:r>
          <a:r>
            <a:rPr lang="en-US" dirty="0"/>
            <a:t> &lt;5000 and </a:t>
          </a:r>
          <a:r>
            <a:rPr lang="en-US" dirty="0" err="1"/>
            <a:t>Property_Area</a:t>
          </a:r>
          <a:r>
            <a:rPr lang="en-US" dirty="0"/>
            <a:t> = "Urban") then 5
when (</a:t>
          </a:r>
          <a:r>
            <a:rPr lang="en-US" dirty="0" err="1"/>
            <a:t>ApplicantIncome</a:t>
          </a:r>
          <a:r>
            <a:rPr lang="en-US" dirty="0"/>
            <a:t> &lt;5000 and </a:t>
          </a:r>
          <a:r>
            <a:rPr lang="en-US" dirty="0" err="1"/>
            <a:t>Property_Area</a:t>
          </a:r>
          <a:r>
            <a:rPr lang="en-US" dirty="0"/>
            <a:t> = "Semiurban") then 3.5
when (</a:t>
          </a:r>
          <a:r>
            <a:rPr lang="en-US" dirty="0" err="1"/>
            <a:t>ApplicantIncome</a:t>
          </a:r>
          <a:r>
            <a:rPr lang="en-US" dirty="0"/>
            <a:t> &lt;5000 and </a:t>
          </a:r>
          <a:r>
            <a:rPr lang="en-US" dirty="0" err="1"/>
            <a:t>Property_Area</a:t>
          </a:r>
          <a:r>
            <a:rPr lang="en-US" dirty="0"/>
            <a:t> = "rural") then 3
when (</a:t>
          </a:r>
          <a:r>
            <a:rPr lang="en-US" dirty="0" err="1"/>
            <a:t>ApplicantIncome</a:t>
          </a:r>
          <a:r>
            <a:rPr lang="en-US" dirty="0"/>
            <a:t> &lt;5000 and </a:t>
          </a:r>
          <a:r>
            <a:rPr lang="en-US" dirty="0" err="1"/>
            <a:t>Property_Area</a:t>
          </a:r>
          <a:r>
            <a:rPr lang="en-US" dirty="0"/>
            <a:t> = "semiurban") then 2.5
else 7
end "</a:t>
          </a:r>
          <a:r>
            <a:rPr lang="en-US" dirty="0" err="1"/>
            <a:t>Montly_Interst_Percentage</a:t>
          </a:r>
          <a:r>
            <a:rPr lang="en-US" dirty="0"/>
            <a:t>"
from </a:t>
          </a:r>
          <a:r>
            <a:rPr lang="en-US" dirty="0" err="1"/>
            <a:t>customer_income</a:t>
          </a:r>
          <a:r>
            <a:rPr lang="en-US" dirty="0"/>
            <a:t> ;
</a:t>
          </a:r>
        </a:p>
      </dgm:t>
    </dgm:pt>
    <dgm:pt modelId="{92802A23-3774-476B-8762-26C1620ACF4B}" type="parTrans" cxnId="{DEF89DA4-B45B-4B7E-A37B-6F06C66B7333}">
      <dgm:prSet/>
      <dgm:spPr/>
      <dgm:t>
        <a:bodyPr/>
        <a:lstStyle/>
        <a:p>
          <a:endParaRPr lang="en-US"/>
        </a:p>
      </dgm:t>
    </dgm:pt>
    <dgm:pt modelId="{D4AE44F0-1932-4000-B01A-AB3B123619E5}" type="sibTrans" cxnId="{DEF89DA4-B45B-4B7E-A37B-6F06C66B7333}">
      <dgm:prSet/>
      <dgm:spPr/>
      <dgm:t>
        <a:bodyPr/>
        <a:lstStyle/>
        <a:p>
          <a:endParaRPr lang="en-US"/>
        </a:p>
      </dgm:t>
    </dgm:pt>
    <dgm:pt modelId="{DC159D25-D068-4C41-A8E9-56326A024B97}" type="pres">
      <dgm:prSet presAssocID="{4DEE2847-A772-4E32-8F15-3C5CEB64BF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D1C7A2-9A9B-4510-A68A-F82C78C99D03}" type="pres">
      <dgm:prSet presAssocID="{5F6B57E9-9B66-4118-8431-676A063ABF45}" presName="parentText" presStyleLbl="node1" presStyleIdx="0" presStyleCnt="4" custScaleY="54453" custLinFactY="7939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AF14C-5CBD-47D2-A732-99695BFA3E7D}" type="pres">
      <dgm:prSet presAssocID="{6208238A-AA78-46F9-8696-3EEC398CCFF7}" presName="spacer" presStyleCnt="0"/>
      <dgm:spPr/>
    </dgm:pt>
    <dgm:pt modelId="{A4DF390E-C8F5-44DE-9530-0C0CE475F864}" type="pres">
      <dgm:prSet presAssocID="{AA4D091D-CB02-4856-BB71-56C94666D41B}" presName="parentText" presStyleLbl="node1" presStyleIdx="1" presStyleCnt="4" custScaleY="48609" custLinFactY="97693" custLinFactNeighborX="17786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97A36-1B43-4357-BA11-B2CC02D6C6EC}" type="pres">
      <dgm:prSet presAssocID="{28E19CCA-8F2F-401A-815A-42E5567D2F16}" presName="spacer" presStyleCnt="0"/>
      <dgm:spPr/>
    </dgm:pt>
    <dgm:pt modelId="{D3899A46-84D1-4CB5-BBEB-D97654EBBA09}" type="pres">
      <dgm:prSet presAssocID="{114399C9-66B1-4D7C-89BA-901FB913373C}" presName="parentText" presStyleLbl="node1" presStyleIdx="2" presStyleCnt="4" custLinFactY="928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ABE16-2F31-4D7F-B3C3-1E6FF311BC57}" type="pres">
      <dgm:prSet presAssocID="{5ADBC25A-4E0F-4E63-AE70-7503F391A7D9}" presName="spacer" presStyleCnt="0"/>
      <dgm:spPr/>
    </dgm:pt>
    <dgm:pt modelId="{6FF47F52-6B4E-470F-9AE3-191F2262E5D8}" type="pres">
      <dgm:prSet presAssocID="{6B9BB971-5B83-481F-BB7E-60922D88974E}" presName="parentText" presStyleLbl="node1" presStyleIdx="3" presStyleCnt="4" custLinFactY="12757" custLinFactNeighborX="359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8F5D0B-7194-4389-8C6E-4868152F233D}" type="presOf" srcId="{4DEE2847-A772-4E32-8F15-3C5CEB64BF91}" destId="{DC159D25-D068-4C41-A8E9-56326A024B97}" srcOrd="0" destOrd="0" presId="urn:microsoft.com/office/officeart/2005/8/layout/vList2"/>
    <dgm:cxn modelId="{6433D9C4-FAA9-4E80-813D-0F3B28C2A71B}" srcId="{4DEE2847-A772-4E32-8F15-3C5CEB64BF91}" destId="{AA4D091D-CB02-4856-BB71-56C94666D41B}" srcOrd="1" destOrd="0" parTransId="{A2C10C63-61FD-40EF-BFA6-F45C64342326}" sibTransId="{28E19CCA-8F2F-401A-815A-42E5567D2F16}"/>
    <dgm:cxn modelId="{042C74DC-9747-4732-BA8D-C24F095CF4F6}" type="presOf" srcId="{5F6B57E9-9B66-4118-8431-676A063ABF45}" destId="{35D1C7A2-9A9B-4510-A68A-F82C78C99D03}" srcOrd="0" destOrd="0" presId="urn:microsoft.com/office/officeart/2005/8/layout/vList2"/>
    <dgm:cxn modelId="{2EE5B16D-63AA-4223-8196-E85A921C1026}" type="presOf" srcId="{AA4D091D-CB02-4856-BB71-56C94666D41B}" destId="{A4DF390E-C8F5-44DE-9530-0C0CE475F864}" srcOrd="0" destOrd="0" presId="urn:microsoft.com/office/officeart/2005/8/layout/vList2"/>
    <dgm:cxn modelId="{DEF89DA4-B45B-4B7E-A37B-6F06C66B7333}" srcId="{4DEE2847-A772-4E32-8F15-3C5CEB64BF91}" destId="{6B9BB971-5B83-481F-BB7E-60922D88974E}" srcOrd="3" destOrd="0" parTransId="{92802A23-3774-476B-8762-26C1620ACF4B}" sibTransId="{D4AE44F0-1932-4000-B01A-AB3B123619E5}"/>
    <dgm:cxn modelId="{27064293-44B4-4443-BFAE-407B61E58046}" srcId="{4DEE2847-A772-4E32-8F15-3C5CEB64BF91}" destId="{5F6B57E9-9B66-4118-8431-676A063ABF45}" srcOrd="0" destOrd="0" parTransId="{1BDB1488-AB26-41ED-A10D-81FB64F7B29C}" sibTransId="{6208238A-AA78-46F9-8696-3EEC398CCFF7}"/>
    <dgm:cxn modelId="{CFA3C2CD-5868-4FF6-8BCF-0D67AB5986EB}" srcId="{4DEE2847-A772-4E32-8F15-3C5CEB64BF91}" destId="{114399C9-66B1-4D7C-89BA-901FB913373C}" srcOrd="2" destOrd="0" parTransId="{6B092ECD-284E-46ED-AFC2-253BABF7814A}" sibTransId="{5ADBC25A-4E0F-4E63-AE70-7503F391A7D9}"/>
    <dgm:cxn modelId="{F666608E-616F-44E9-93B9-9E2041DB807F}" type="presOf" srcId="{6B9BB971-5B83-481F-BB7E-60922D88974E}" destId="{6FF47F52-6B4E-470F-9AE3-191F2262E5D8}" srcOrd="0" destOrd="0" presId="urn:microsoft.com/office/officeart/2005/8/layout/vList2"/>
    <dgm:cxn modelId="{FFFE8593-1184-4D8B-8E92-F9A33B556C2B}" type="presOf" srcId="{114399C9-66B1-4D7C-89BA-901FB913373C}" destId="{D3899A46-84D1-4CB5-BBEB-D97654EBBA09}" srcOrd="0" destOrd="0" presId="urn:microsoft.com/office/officeart/2005/8/layout/vList2"/>
    <dgm:cxn modelId="{1CC9E277-3C18-4B08-BADE-1E795DCBED41}" type="presParOf" srcId="{DC159D25-D068-4C41-A8E9-56326A024B97}" destId="{35D1C7A2-9A9B-4510-A68A-F82C78C99D03}" srcOrd="0" destOrd="0" presId="urn:microsoft.com/office/officeart/2005/8/layout/vList2"/>
    <dgm:cxn modelId="{6798322C-1E37-40FC-B37F-C5DFCB0ED4D6}" type="presParOf" srcId="{DC159D25-D068-4C41-A8E9-56326A024B97}" destId="{2BCAF14C-5CBD-47D2-A732-99695BFA3E7D}" srcOrd="1" destOrd="0" presId="urn:microsoft.com/office/officeart/2005/8/layout/vList2"/>
    <dgm:cxn modelId="{A516B162-7AB5-45F4-BEA9-8E3F9D55A50C}" type="presParOf" srcId="{DC159D25-D068-4C41-A8E9-56326A024B97}" destId="{A4DF390E-C8F5-44DE-9530-0C0CE475F864}" srcOrd="2" destOrd="0" presId="urn:microsoft.com/office/officeart/2005/8/layout/vList2"/>
    <dgm:cxn modelId="{225B6A29-6E22-4CFC-873D-E0CBEB76D1B4}" type="presParOf" srcId="{DC159D25-D068-4C41-A8E9-56326A024B97}" destId="{49897A36-1B43-4357-BA11-B2CC02D6C6EC}" srcOrd="3" destOrd="0" presId="urn:microsoft.com/office/officeart/2005/8/layout/vList2"/>
    <dgm:cxn modelId="{0A6D076E-D647-49B8-A3C7-4D30BA1623CF}" type="presParOf" srcId="{DC159D25-D068-4C41-A8E9-56326A024B97}" destId="{D3899A46-84D1-4CB5-BBEB-D97654EBBA09}" srcOrd="4" destOrd="0" presId="urn:microsoft.com/office/officeart/2005/8/layout/vList2"/>
    <dgm:cxn modelId="{736BA156-4667-4CFC-A61D-1FED0F218EAF}" type="presParOf" srcId="{DC159D25-D068-4C41-A8E9-56326A024B97}" destId="{27EABE16-2F31-4D7F-B3C3-1E6FF311BC57}" srcOrd="5" destOrd="0" presId="urn:microsoft.com/office/officeart/2005/8/layout/vList2"/>
    <dgm:cxn modelId="{9AD1BE4B-A630-4F4A-BC1D-EE592631A88F}" type="presParOf" srcId="{DC159D25-D068-4C41-A8E9-56326A024B97}" destId="{6FF47F52-6B4E-470F-9AE3-191F2262E5D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3A29E-8A48-4E30-A7A4-ABDEFD307465}">
      <dsp:nvSpPr>
        <dsp:cNvPr id="0" name=""/>
        <dsp:cNvSpPr/>
      </dsp:nvSpPr>
      <dsp:spPr>
        <a:xfrm rot="10800000">
          <a:off x="2895880" y="0"/>
          <a:ext cx="6249670" cy="159613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3852" tIns="175260" rIns="327152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u="sng" kern="1200" baseline="0"/>
            <a:t>HISTROY OF MYSQL</a:t>
          </a:r>
          <a:endParaRPr lang="en-US" sz="4600" kern="1200"/>
        </a:p>
      </dsp:txBody>
      <dsp:txXfrm rot="10800000">
        <a:off x="3294914" y="0"/>
        <a:ext cx="5850636" cy="1596136"/>
      </dsp:txXfrm>
    </dsp:sp>
    <dsp:sp modelId="{1E70ABE9-DDA9-42A2-B204-BF6E7130DDB7}">
      <dsp:nvSpPr>
        <dsp:cNvPr id="0" name=""/>
        <dsp:cNvSpPr/>
      </dsp:nvSpPr>
      <dsp:spPr>
        <a:xfrm>
          <a:off x="679103" y="0"/>
          <a:ext cx="2368266" cy="1596136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8FC33-B166-4D09-BEDF-DEE7A44F4B02}">
      <dsp:nvSpPr>
        <dsp:cNvPr id="0" name=""/>
        <dsp:cNvSpPr/>
      </dsp:nvSpPr>
      <dsp:spPr>
        <a:xfrm>
          <a:off x="0" y="1115757"/>
          <a:ext cx="8596312" cy="155257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3FAC2-E7E0-4046-9404-473D19B5803C}">
      <dsp:nvSpPr>
        <dsp:cNvPr id="0" name=""/>
        <dsp:cNvSpPr/>
      </dsp:nvSpPr>
      <dsp:spPr>
        <a:xfrm>
          <a:off x="3399" y="0"/>
          <a:ext cx="1486515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i="1" kern="1200"/>
            <a:t>MySQL </a:t>
          </a:r>
          <a:r>
            <a:rPr lang="en-US" sz="800" b="1" i="1" kern="1200" baseline="30000">
              <a:hlinkClick xmlns:r="http://schemas.openxmlformats.org/officeDocument/2006/relationships" r:id="rId1"/>
            </a:rPr>
            <a:t>]</a:t>
          </a:r>
          <a:r>
            <a:rPr lang="en-US" sz="800" b="1" i="1" kern="1200"/>
            <a:t> is an </a:t>
          </a:r>
          <a:r>
            <a:rPr lang="en-US" sz="800" b="1" i="1" kern="1200">
              <a:hlinkClick xmlns:r="http://schemas.openxmlformats.org/officeDocument/2006/relationships" r:id="rId2"/>
            </a:rPr>
            <a:t>open-source</a:t>
          </a:r>
          <a:r>
            <a:rPr lang="en-US" sz="800" b="1" i="1" kern="1200"/>
            <a:t> </a:t>
          </a:r>
          <a:r>
            <a:rPr lang="en-US" sz="800" b="1" i="1" kern="1200">
              <a:hlinkClick xmlns:r="http://schemas.openxmlformats.org/officeDocument/2006/relationships" r:id="rId3"/>
            </a:rPr>
            <a:t>relational database management system</a:t>
          </a:r>
          <a:r>
            <a:rPr lang="en-US" sz="800" b="1" i="1" kern="1200"/>
            <a:t> (RDBMS).</a:t>
          </a:r>
          <a:endParaRPr lang="en-US" sz="800" kern="1200"/>
        </a:p>
      </dsp:txBody>
      <dsp:txXfrm>
        <a:off x="3399" y="0"/>
        <a:ext cx="1486515" cy="1552574"/>
      </dsp:txXfrm>
    </dsp:sp>
    <dsp:sp modelId="{DE262388-664F-4C03-95A7-8269B2D546DF}">
      <dsp:nvSpPr>
        <dsp:cNvPr id="0" name=""/>
        <dsp:cNvSpPr/>
      </dsp:nvSpPr>
      <dsp:spPr>
        <a:xfrm>
          <a:off x="552585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6A6DC-DF2F-4686-9B8F-3E2A5E6DA6F3}">
      <dsp:nvSpPr>
        <dsp:cNvPr id="0" name=""/>
        <dsp:cNvSpPr/>
      </dsp:nvSpPr>
      <dsp:spPr>
        <a:xfrm>
          <a:off x="1564241" y="2328862"/>
          <a:ext cx="1486515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i="1" kern="1200"/>
            <a:t>"SQL", the acronym for </a:t>
          </a:r>
          <a:r>
            <a:rPr lang="en-US" sz="800" b="1" i="1" kern="1200">
              <a:hlinkClick xmlns:r="http://schemas.openxmlformats.org/officeDocument/2006/relationships" r:id="rId4"/>
            </a:rPr>
            <a:t>Structured Query Language</a:t>
          </a:r>
          <a:r>
            <a:rPr lang="en-US" sz="800" b="1" i="1" kern="1200"/>
            <a:t>.</a:t>
          </a:r>
          <a:endParaRPr lang="en-US" sz="800" kern="1200"/>
        </a:p>
      </dsp:txBody>
      <dsp:txXfrm>
        <a:off x="1564241" y="2328862"/>
        <a:ext cx="1486515" cy="1552574"/>
      </dsp:txXfrm>
    </dsp:sp>
    <dsp:sp modelId="{E1426A66-9DCB-4A7F-A385-3CC3C16773E4}">
      <dsp:nvSpPr>
        <dsp:cNvPr id="0" name=""/>
        <dsp:cNvSpPr/>
      </dsp:nvSpPr>
      <dsp:spPr>
        <a:xfrm>
          <a:off x="2113427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B4D04-5CAA-41B2-809F-CF25B40E7936}">
      <dsp:nvSpPr>
        <dsp:cNvPr id="0" name=""/>
        <dsp:cNvSpPr/>
      </dsp:nvSpPr>
      <dsp:spPr>
        <a:xfrm>
          <a:off x="3125082" y="0"/>
          <a:ext cx="1486515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i="1" kern="1200"/>
            <a:t>MySQL was created by a Swedish company, </a:t>
          </a:r>
          <a:r>
            <a:rPr lang="en-US" sz="800" b="1" i="1" kern="1200">
              <a:hlinkClick xmlns:r="http://schemas.openxmlformats.org/officeDocument/2006/relationships" r:id="rId5"/>
            </a:rPr>
            <a:t>MySQL AB</a:t>
          </a:r>
          <a:r>
            <a:rPr lang="en-US" sz="800" b="1" i="1" kern="1200"/>
            <a:t>, founded by </a:t>
          </a:r>
          <a:r>
            <a:rPr lang="en-US" sz="800" b="1" i="1" kern="1200">
              <a:hlinkClick xmlns:r="http://schemas.openxmlformats.org/officeDocument/2006/relationships" r:id="rId6"/>
            </a:rPr>
            <a:t>Swedes</a:t>
          </a:r>
          <a:r>
            <a:rPr lang="en-US" sz="800" b="1" i="1" kern="1200"/>
            <a:t> </a:t>
          </a:r>
          <a:r>
            <a:rPr lang="en-US" sz="800" b="1" i="1" kern="1200">
              <a:hlinkClick xmlns:r="http://schemas.openxmlformats.org/officeDocument/2006/relationships" r:id="rId7"/>
            </a:rPr>
            <a:t>David Axmark</a:t>
          </a:r>
          <a:r>
            <a:rPr lang="en-US" sz="800" b="1" i="1" kern="1200"/>
            <a:t> and Allan Larsson, along with </a:t>
          </a:r>
          <a:r>
            <a:rPr lang="en-US" sz="800" b="1" i="1" kern="1200">
              <a:hlinkClick xmlns:r="http://schemas.openxmlformats.org/officeDocument/2006/relationships" r:id="rId8"/>
            </a:rPr>
            <a:t>Finish</a:t>
          </a:r>
          <a:r>
            <a:rPr lang="en-US" sz="800" b="1" i="1" kern="1200"/>
            <a:t> </a:t>
          </a:r>
          <a:r>
            <a:rPr lang="en-US" sz="800" b="1" i="1" kern="1200">
              <a:hlinkClick xmlns:r="http://schemas.openxmlformats.org/officeDocument/2006/relationships" r:id="rId9"/>
            </a:rPr>
            <a:t>Michael "Monty" Widenius</a:t>
          </a:r>
          <a:r>
            <a:rPr lang="en-US" sz="800" b="1" i="1" kern="1200"/>
            <a:t>. Original development of MySQL by Widenius and Axmark began in 1994.</a:t>
          </a:r>
          <a:endParaRPr lang="en-US" sz="800" kern="1200"/>
        </a:p>
      </dsp:txBody>
      <dsp:txXfrm>
        <a:off x="3125082" y="0"/>
        <a:ext cx="1486515" cy="1552574"/>
      </dsp:txXfrm>
    </dsp:sp>
    <dsp:sp modelId="{D16276C7-75F9-4E7A-B599-C4D34868D17B}">
      <dsp:nvSpPr>
        <dsp:cNvPr id="0" name=""/>
        <dsp:cNvSpPr/>
      </dsp:nvSpPr>
      <dsp:spPr>
        <a:xfrm>
          <a:off x="3674268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85B2F-1123-402E-B931-E4CEF6F69219}">
      <dsp:nvSpPr>
        <dsp:cNvPr id="0" name=""/>
        <dsp:cNvSpPr/>
      </dsp:nvSpPr>
      <dsp:spPr>
        <a:xfrm>
          <a:off x="4685923" y="2328862"/>
          <a:ext cx="1486515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i="1" kern="1200"/>
            <a:t>MySQL is offered under two different editions: the </a:t>
          </a:r>
          <a:r>
            <a:rPr lang="en-US" sz="800" b="1" i="1" kern="1200">
              <a:hlinkClick xmlns:r="http://schemas.openxmlformats.org/officeDocument/2006/relationships" r:id="rId2"/>
            </a:rPr>
            <a:t>open source</a:t>
          </a:r>
          <a:r>
            <a:rPr lang="en-US" sz="800" b="1" i="1" kern="1200"/>
            <a:t> MySQL Community Serverand the proprietary </a:t>
          </a:r>
          <a:r>
            <a:rPr lang="en-US" sz="800" b="1" i="1" kern="1200">
              <a:hlinkClick xmlns:r="http://schemas.openxmlformats.org/officeDocument/2006/relationships" r:id="rId10"/>
            </a:rPr>
            <a:t>Enterprise Server</a:t>
          </a:r>
          <a:r>
            <a:rPr lang="en-US" sz="800" b="1" i="1" kern="1200"/>
            <a:t>.</a:t>
          </a:r>
          <a:endParaRPr lang="en-US" sz="800" kern="1200"/>
        </a:p>
      </dsp:txBody>
      <dsp:txXfrm>
        <a:off x="4685923" y="2328862"/>
        <a:ext cx="1486515" cy="1552574"/>
      </dsp:txXfrm>
    </dsp:sp>
    <dsp:sp modelId="{2621DAA1-FDE1-4240-8873-AD1E01D690AD}">
      <dsp:nvSpPr>
        <dsp:cNvPr id="0" name=""/>
        <dsp:cNvSpPr/>
      </dsp:nvSpPr>
      <dsp:spPr>
        <a:xfrm>
          <a:off x="5235109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95D80-1B91-4743-88C6-87FE90F804CB}">
      <dsp:nvSpPr>
        <dsp:cNvPr id="0" name=""/>
        <dsp:cNvSpPr/>
      </dsp:nvSpPr>
      <dsp:spPr>
        <a:xfrm>
          <a:off x="6246765" y="0"/>
          <a:ext cx="1486515" cy="155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i="1" kern="1200">
              <a:hlinkClick xmlns:r="http://schemas.openxmlformats.org/officeDocument/2006/relationships" r:id="rId11"/>
            </a:rPr>
            <a:t>MySQL Workbench</a:t>
          </a:r>
          <a:r>
            <a:rPr lang="en-US" sz="800" b="1" i="1" kern="1200"/>
            <a:t> is the integrated environment for MySQL. It was developed by MySQL AB, and enables users to graphically administer MySQL databases and visually design database structures.</a:t>
          </a:r>
          <a:endParaRPr lang="en-US" sz="800" kern="1200"/>
        </a:p>
      </dsp:txBody>
      <dsp:txXfrm>
        <a:off x="6246765" y="0"/>
        <a:ext cx="1486515" cy="1552574"/>
      </dsp:txXfrm>
    </dsp:sp>
    <dsp:sp modelId="{AB51582D-7495-435F-AB69-40A9B22E0A1E}">
      <dsp:nvSpPr>
        <dsp:cNvPr id="0" name=""/>
        <dsp:cNvSpPr/>
      </dsp:nvSpPr>
      <dsp:spPr>
        <a:xfrm>
          <a:off x="6795951" y="1746646"/>
          <a:ext cx="388143" cy="388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D892E-569E-48BD-AE94-CFCED954A42B}">
      <dsp:nvSpPr>
        <dsp:cNvPr id="0" name=""/>
        <dsp:cNvSpPr/>
      </dsp:nvSpPr>
      <dsp:spPr>
        <a:xfrm>
          <a:off x="0" y="919"/>
          <a:ext cx="1219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BD626-810E-41DD-A411-289223924C60}">
      <dsp:nvSpPr>
        <dsp:cNvPr id="0" name=""/>
        <dsp:cNvSpPr/>
      </dsp:nvSpPr>
      <dsp:spPr>
        <a:xfrm>
          <a:off x="0" y="0"/>
          <a:ext cx="12192000" cy="150534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                SQL STATEMENTS</a:t>
          </a:r>
          <a:endParaRPr lang="en-US" sz="5800" kern="1200" dirty="0"/>
        </a:p>
      </dsp:txBody>
      <dsp:txXfrm>
        <a:off x="0" y="0"/>
        <a:ext cx="12192000" cy="1505344"/>
      </dsp:txXfrm>
    </dsp:sp>
    <dsp:sp modelId="{FAA6F4E1-3788-4C0E-951E-CD56A8A181B1}">
      <dsp:nvSpPr>
        <dsp:cNvPr id="0" name=""/>
        <dsp:cNvSpPr/>
      </dsp:nvSpPr>
      <dsp:spPr>
        <a:xfrm>
          <a:off x="0" y="1506263"/>
          <a:ext cx="1219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8D4052-7DC5-4C22-8CC2-50A2AB5D284C}">
      <dsp:nvSpPr>
        <dsp:cNvPr id="0" name=""/>
        <dsp:cNvSpPr/>
      </dsp:nvSpPr>
      <dsp:spPr>
        <a:xfrm>
          <a:off x="0" y="1506263"/>
          <a:ext cx="12192000" cy="150534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b="1" kern="1200" dirty="0" smtClean="0"/>
            <a:t>DDL-Data Definition Language</a:t>
          </a:r>
          <a:endParaRPr lang="en-US" sz="5800" kern="1200" dirty="0"/>
        </a:p>
      </dsp:txBody>
      <dsp:txXfrm>
        <a:off x="0" y="1506263"/>
        <a:ext cx="12192000" cy="1505344"/>
      </dsp:txXfrm>
    </dsp:sp>
    <dsp:sp modelId="{73F54442-5057-4DDA-B9E0-07862CCF1CD4}">
      <dsp:nvSpPr>
        <dsp:cNvPr id="0" name=""/>
        <dsp:cNvSpPr/>
      </dsp:nvSpPr>
      <dsp:spPr>
        <a:xfrm>
          <a:off x="0" y="3011607"/>
          <a:ext cx="1219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351E0B-2056-400E-BD7B-E5AC4385A004}">
      <dsp:nvSpPr>
        <dsp:cNvPr id="0" name=""/>
        <dsp:cNvSpPr/>
      </dsp:nvSpPr>
      <dsp:spPr>
        <a:xfrm>
          <a:off x="0" y="3011607"/>
          <a:ext cx="12192000" cy="150534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b="1" kern="1200" dirty="0" smtClean="0"/>
            <a:t>DML-Data </a:t>
          </a:r>
          <a:r>
            <a:rPr lang="en-US" sz="5800" b="1" kern="1200" dirty="0"/>
            <a:t>Manipulation Language</a:t>
          </a:r>
          <a:endParaRPr lang="en-US" sz="5800" kern="1200" dirty="0"/>
        </a:p>
      </dsp:txBody>
      <dsp:txXfrm>
        <a:off x="0" y="3011607"/>
        <a:ext cx="12192000" cy="1505344"/>
      </dsp:txXfrm>
    </dsp:sp>
    <dsp:sp modelId="{FC9B8E43-0F09-47B9-965D-4E5E7C534458}">
      <dsp:nvSpPr>
        <dsp:cNvPr id="0" name=""/>
        <dsp:cNvSpPr/>
      </dsp:nvSpPr>
      <dsp:spPr>
        <a:xfrm>
          <a:off x="0" y="4516952"/>
          <a:ext cx="1219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3D400A-1849-4850-AAAE-1706DA84764E}">
      <dsp:nvSpPr>
        <dsp:cNvPr id="0" name=""/>
        <dsp:cNvSpPr/>
      </dsp:nvSpPr>
      <dsp:spPr>
        <a:xfrm>
          <a:off x="0" y="4516952"/>
          <a:ext cx="12192000" cy="150534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b="1" kern="1200" dirty="0"/>
            <a:t>DQL-Data Query </a:t>
          </a:r>
          <a:r>
            <a:rPr lang="en-US" sz="5800" b="1" kern="1200" dirty="0" smtClean="0"/>
            <a:t>Language</a:t>
          </a:r>
          <a:endParaRPr lang="en-US" sz="5800" kern="1200" dirty="0"/>
        </a:p>
      </dsp:txBody>
      <dsp:txXfrm>
        <a:off x="0" y="4516952"/>
        <a:ext cx="12192000" cy="1505344"/>
      </dsp:txXfrm>
    </dsp:sp>
    <dsp:sp modelId="{88946D3E-1300-4E4C-9FDB-36EEC3B79112}">
      <dsp:nvSpPr>
        <dsp:cNvPr id="0" name=""/>
        <dsp:cNvSpPr/>
      </dsp:nvSpPr>
      <dsp:spPr>
        <a:xfrm>
          <a:off x="0" y="6022296"/>
          <a:ext cx="1219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344A22-7277-4352-A2BB-46C7BC17FAE6}">
      <dsp:nvSpPr>
        <dsp:cNvPr id="0" name=""/>
        <dsp:cNvSpPr/>
      </dsp:nvSpPr>
      <dsp:spPr>
        <a:xfrm>
          <a:off x="0" y="6022296"/>
          <a:ext cx="12192000" cy="150534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b="1" kern="1200" dirty="0"/>
            <a:t>TCL-Transaction Control Language</a:t>
          </a:r>
          <a:endParaRPr lang="en-US" sz="5800" kern="1200" dirty="0"/>
        </a:p>
      </dsp:txBody>
      <dsp:txXfrm>
        <a:off x="0" y="6022296"/>
        <a:ext cx="12192000" cy="15053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9213C-0AFD-43C5-BA7F-6D120A07712F}">
      <dsp:nvSpPr>
        <dsp:cNvPr id="0" name=""/>
        <dsp:cNvSpPr/>
      </dsp:nvSpPr>
      <dsp:spPr>
        <a:xfrm rot="10800000">
          <a:off x="840863" y="2538"/>
          <a:ext cx="2128266" cy="4392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683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1" kern="1200"/>
            <a:t>Oracle Database</a:t>
          </a:r>
          <a:endParaRPr lang="en-US" sz="1400" kern="1200"/>
        </a:p>
      </dsp:txBody>
      <dsp:txXfrm rot="10800000">
        <a:off x="950667" y="2538"/>
        <a:ext cx="2018462" cy="439218"/>
      </dsp:txXfrm>
    </dsp:sp>
    <dsp:sp modelId="{E46DB69E-7894-481C-AF0F-884E3E79CEB2}">
      <dsp:nvSpPr>
        <dsp:cNvPr id="0" name=""/>
        <dsp:cNvSpPr/>
      </dsp:nvSpPr>
      <dsp:spPr>
        <a:xfrm>
          <a:off x="426262" y="487"/>
          <a:ext cx="439218" cy="43921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073730-9F6B-4BBD-A4C9-723198B2B29C}">
      <dsp:nvSpPr>
        <dsp:cNvPr id="0" name=""/>
        <dsp:cNvSpPr/>
      </dsp:nvSpPr>
      <dsp:spPr>
        <a:xfrm rot="10800000">
          <a:off x="645871" y="570816"/>
          <a:ext cx="2128266" cy="4392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683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1" kern="1200"/>
            <a:t>MySQL</a:t>
          </a:r>
          <a:endParaRPr lang="en-US" sz="1400" kern="1200"/>
        </a:p>
      </dsp:txBody>
      <dsp:txXfrm rot="10800000">
        <a:off x="755675" y="570816"/>
        <a:ext cx="2018462" cy="439218"/>
      </dsp:txXfrm>
    </dsp:sp>
    <dsp:sp modelId="{41A08251-B8A4-44EF-9836-325C7037FAFD}">
      <dsp:nvSpPr>
        <dsp:cNvPr id="0" name=""/>
        <dsp:cNvSpPr/>
      </dsp:nvSpPr>
      <dsp:spPr>
        <a:xfrm>
          <a:off x="426262" y="570816"/>
          <a:ext cx="439218" cy="43921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A9EE4-9338-469C-920A-BCBE4FE03B40}">
      <dsp:nvSpPr>
        <dsp:cNvPr id="0" name=""/>
        <dsp:cNvSpPr/>
      </dsp:nvSpPr>
      <dsp:spPr>
        <a:xfrm rot="10800000">
          <a:off x="645871" y="1141145"/>
          <a:ext cx="2128266" cy="4392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683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1" kern="1200" dirty="0"/>
            <a:t>Microsoft SQL Server</a:t>
          </a:r>
          <a:endParaRPr lang="en-US" sz="1400" kern="1200" dirty="0"/>
        </a:p>
      </dsp:txBody>
      <dsp:txXfrm rot="10800000">
        <a:off x="755675" y="1141145"/>
        <a:ext cx="2018462" cy="439218"/>
      </dsp:txXfrm>
    </dsp:sp>
    <dsp:sp modelId="{B144A978-1F24-478D-843D-568802B30E4D}">
      <dsp:nvSpPr>
        <dsp:cNvPr id="0" name=""/>
        <dsp:cNvSpPr/>
      </dsp:nvSpPr>
      <dsp:spPr>
        <a:xfrm>
          <a:off x="426262" y="1141145"/>
          <a:ext cx="439218" cy="43921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F0FA3-FF9D-41A5-A4B0-D1A79B405C49}">
      <dsp:nvSpPr>
        <dsp:cNvPr id="0" name=""/>
        <dsp:cNvSpPr/>
      </dsp:nvSpPr>
      <dsp:spPr>
        <a:xfrm rot="10800000">
          <a:off x="645871" y="1711475"/>
          <a:ext cx="2128266" cy="4392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683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1" kern="1200"/>
            <a:t>PostgreSQL</a:t>
          </a:r>
          <a:endParaRPr lang="en-US" sz="1400" kern="1200"/>
        </a:p>
      </dsp:txBody>
      <dsp:txXfrm rot="10800000">
        <a:off x="755675" y="1711475"/>
        <a:ext cx="2018462" cy="439218"/>
      </dsp:txXfrm>
    </dsp:sp>
    <dsp:sp modelId="{2BAB3502-8F16-4858-BF7C-FF85A7C8205E}">
      <dsp:nvSpPr>
        <dsp:cNvPr id="0" name=""/>
        <dsp:cNvSpPr/>
      </dsp:nvSpPr>
      <dsp:spPr>
        <a:xfrm>
          <a:off x="426262" y="1711475"/>
          <a:ext cx="439218" cy="43921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12CCE-4575-433D-8BC4-955DE1BB0EC4}">
      <dsp:nvSpPr>
        <dsp:cNvPr id="0" name=""/>
        <dsp:cNvSpPr/>
      </dsp:nvSpPr>
      <dsp:spPr>
        <a:xfrm rot="10800000">
          <a:off x="645871" y="2281804"/>
          <a:ext cx="2128266" cy="4392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683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1" kern="1200"/>
            <a:t>MariaDB</a:t>
          </a:r>
          <a:endParaRPr lang="en-US" sz="1400" kern="1200"/>
        </a:p>
      </dsp:txBody>
      <dsp:txXfrm rot="10800000">
        <a:off x="755675" y="2281804"/>
        <a:ext cx="2018462" cy="439218"/>
      </dsp:txXfrm>
    </dsp:sp>
    <dsp:sp modelId="{078A8283-478C-41A7-91D2-5178622AF0ED}">
      <dsp:nvSpPr>
        <dsp:cNvPr id="0" name=""/>
        <dsp:cNvSpPr/>
      </dsp:nvSpPr>
      <dsp:spPr>
        <a:xfrm>
          <a:off x="426262" y="2281804"/>
          <a:ext cx="439218" cy="43921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D7CB0-D939-4C45-A3A2-AF770CA82DF3}">
      <dsp:nvSpPr>
        <dsp:cNvPr id="0" name=""/>
        <dsp:cNvSpPr/>
      </dsp:nvSpPr>
      <dsp:spPr>
        <a:xfrm rot="10800000">
          <a:off x="645871" y="2852133"/>
          <a:ext cx="2128266" cy="4392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683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1" kern="1200"/>
            <a:t>IBM DB2. </a:t>
          </a:r>
          <a:endParaRPr lang="en-US" sz="1400" kern="1200"/>
        </a:p>
      </dsp:txBody>
      <dsp:txXfrm rot="10800000">
        <a:off x="755675" y="2852133"/>
        <a:ext cx="2018462" cy="439218"/>
      </dsp:txXfrm>
    </dsp:sp>
    <dsp:sp modelId="{C67FB49A-3A9D-4D25-B16D-8E983EEF908E}">
      <dsp:nvSpPr>
        <dsp:cNvPr id="0" name=""/>
        <dsp:cNvSpPr/>
      </dsp:nvSpPr>
      <dsp:spPr>
        <a:xfrm>
          <a:off x="426262" y="2852133"/>
          <a:ext cx="439218" cy="43921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1C7A2-9A9B-4510-A68A-F82C78C99D03}">
      <dsp:nvSpPr>
        <dsp:cNvPr id="0" name=""/>
        <dsp:cNvSpPr/>
      </dsp:nvSpPr>
      <dsp:spPr>
        <a:xfrm>
          <a:off x="0" y="1759597"/>
          <a:ext cx="8839200" cy="1122391"/>
        </a:xfrm>
        <a:prstGeom prst="roundRect">
          <a:avLst/>
        </a:prstGeom>
        <a:solidFill>
          <a:schemeClr val="accent3"/>
        </a:solidFill>
        <a:ln w="19050" cap="rnd" cmpd="sng" algn="ctr">
          <a:solidFill>
            <a:schemeClr val="accent3">
              <a:shade val="15000"/>
            </a:schemeClr>
          </a:solidFill>
          <a:prstDash val="solid"/>
        </a:ln>
        <a:effectLst/>
      </dsp:spPr>
      <dsp:style>
        <a:lnRef idx="2">
          <a:schemeClr val="accent3">
            <a:shade val="15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Set </a:t>
          </a:r>
          <a:r>
            <a:rPr lang="en-US" sz="1100" kern="1200" dirty="0" err="1"/>
            <a:t>autocommit</a:t>
          </a:r>
          <a:r>
            <a:rPr lang="en-US" sz="1100" kern="1200" dirty="0"/>
            <a:t> off;</a:t>
          </a:r>
        </a:p>
      </dsp:txBody>
      <dsp:txXfrm>
        <a:off x="54791" y="1814388"/>
        <a:ext cx="8729618" cy="1012809"/>
      </dsp:txXfrm>
    </dsp:sp>
    <dsp:sp modelId="{A4DF390E-C8F5-44DE-9530-0C0CE475F864}">
      <dsp:nvSpPr>
        <dsp:cNvPr id="0" name=""/>
        <dsp:cNvSpPr/>
      </dsp:nvSpPr>
      <dsp:spPr>
        <a:xfrm>
          <a:off x="0" y="3290828"/>
          <a:ext cx="8839200" cy="1001934"/>
        </a:xfrm>
        <a:prstGeom prst="roundRect">
          <a:avLst/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Start transaction;</a:t>
          </a:r>
        </a:p>
      </dsp:txBody>
      <dsp:txXfrm>
        <a:off x="48910" y="3339738"/>
        <a:ext cx="8741380" cy="904114"/>
      </dsp:txXfrm>
    </dsp:sp>
    <dsp:sp modelId="{D3899A46-84D1-4CB5-BBEB-D97654EBBA09}">
      <dsp:nvSpPr>
        <dsp:cNvPr id="0" name=""/>
        <dsp:cNvSpPr/>
      </dsp:nvSpPr>
      <dsp:spPr>
        <a:xfrm>
          <a:off x="0" y="2502105"/>
          <a:ext cx="8839200" cy="2061210"/>
        </a:xfrm>
        <a:prstGeom prst="roundRect">
          <a:avLst/>
        </a:prstGeom>
        <a:gradFill rotWithShape="1">
          <a:gsLst>
            <a:gs pos="0">
              <a:schemeClr val="accent1">
                <a:tint val="65000"/>
                <a:lumMod val="110000"/>
              </a:schemeClr>
            </a:gs>
            <a:gs pos="88000">
              <a:schemeClr val="accent1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create table  </a:t>
          </a:r>
          <a:r>
            <a:rPr lang="en-US" sz="1100" kern="1200" dirty="0" err="1"/>
            <a:t>cust_grades</a:t>
          </a:r>
          <a:r>
            <a:rPr lang="en-US" sz="1100" kern="1200" dirty="0"/>
            <a:t> select `Customer ID`,
case
when (</a:t>
          </a:r>
          <a:r>
            <a:rPr lang="en-US" sz="1100" kern="1200" dirty="0" err="1"/>
            <a:t>ApplicantIncome</a:t>
          </a:r>
          <a:r>
            <a:rPr lang="en-US" sz="1100" kern="1200" dirty="0"/>
            <a:t> &gt; 15000) then "Grade A"
when (</a:t>
          </a:r>
          <a:r>
            <a:rPr lang="en-US" sz="1100" kern="1200" dirty="0" err="1"/>
            <a:t>ApplicantIncome</a:t>
          </a:r>
          <a:r>
            <a:rPr lang="en-US" sz="1100" kern="1200" dirty="0"/>
            <a:t> &gt; 9000)  then "Grade B"
when (</a:t>
          </a:r>
          <a:r>
            <a:rPr lang="en-US" sz="1100" kern="1200" dirty="0" err="1"/>
            <a:t>ApplicantIncome</a:t>
          </a:r>
          <a:r>
            <a:rPr lang="en-US" sz="1100" kern="1200" dirty="0"/>
            <a:t> &gt; 5000) then "Middle Class Customer"
else "Low Class Customer"
end "Customer Grades",</a:t>
          </a:r>
        </a:p>
      </dsp:txBody>
      <dsp:txXfrm>
        <a:off x="100620" y="2602725"/>
        <a:ext cx="8637960" cy="1859970"/>
      </dsp:txXfrm>
    </dsp:sp>
    <dsp:sp modelId="{6FF47F52-6B4E-470F-9AE3-191F2262E5D8}">
      <dsp:nvSpPr>
        <dsp:cNvPr id="0" name=""/>
        <dsp:cNvSpPr/>
      </dsp:nvSpPr>
      <dsp:spPr>
        <a:xfrm>
          <a:off x="0" y="4463414"/>
          <a:ext cx="8839200" cy="2061210"/>
        </a:xfrm>
        <a:prstGeom prst="roundRect">
          <a:avLst/>
        </a:prstGeom>
        <a:gradFill rotWithShape="1">
          <a:gsLst>
            <a:gs pos="0">
              <a:schemeClr val="accent5">
                <a:tint val="65000"/>
                <a:lumMod val="110000"/>
              </a:schemeClr>
            </a:gs>
            <a:gs pos="88000">
              <a:schemeClr val="accent5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case 
when (</a:t>
          </a:r>
          <a:r>
            <a:rPr lang="en-US" sz="1100" kern="1200" dirty="0" err="1"/>
            <a:t>ApplicantIncome</a:t>
          </a:r>
          <a:r>
            <a:rPr lang="en-US" sz="1100" kern="1200" dirty="0"/>
            <a:t> &lt;5000 and </a:t>
          </a:r>
          <a:r>
            <a:rPr lang="en-US" sz="1100" kern="1200" dirty="0" err="1"/>
            <a:t>Property_Area</a:t>
          </a:r>
          <a:r>
            <a:rPr lang="en-US" sz="1100" kern="1200" dirty="0"/>
            <a:t> = "Urban") then 5
when (</a:t>
          </a:r>
          <a:r>
            <a:rPr lang="en-US" sz="1100" kern="1200" dirty="0" err="1"/>
            <a:t>ApplicantIncome</a:t>
          </a:r>
          <a:r>
            <a:rPr lang="en-US" sz="1100" kern="1200" dirty="0"/>
            <a:t> &lt;5000 and </a:t>
          </a:r>
          <a:r>
            <a:rPr lang="en-US" sz="1100" kern="1200" dirty="0" err="1"/>
            <a:t>Property_Area</a:t>
          </a:r>
          <a:r>
            <a:rPr lang="en-US" sz="1100" kern="1200" dirty="0"/>
            <a:t> = "Semiurban") then 3.5
when (</a:t>
          </a:r>
          <a:r>
            <a:rPr lang="en-US" sz="1100" kern="1200" dirty="0" err="1"/>
            <a:t>ApplicantIncome</a:t>
          </a:r>
          <a:r>
            <a:rPr lang="en-US" sz="1100" kern="1200" dirty="0"/>
            <a:t> &lt;5000 and </a:t>
          </a:r>
          <a:r>
            <a:rPr lang="en-US" sz="1100" kern="1200" dirty="0" err="1"/>
            <a:t>Property_Area</a:t>
          </a:r>
          <a:r>
            <a:rPr lang="en-US" sz="1100" kern="1200" dirty="0"/>
            <a:t> = "rural") then 3
when (</a:t>
          </a:r>
          <a:r>
            <a:rPr lang="en-US" sz="1100" kern="1200" dirty="0" err="1"/>
            <a:t>ApplicantIncome</a:t>
          </a:r>
          <a:r>
            <a:rPr lang="en-US" sz="1100" kern="1200" dirty="0"/>
            <a:t> &lt;5000 and </a:t>
          </a:r>
          <a:r>
            <a:rPr lang="en-US" sz="1100" kern="1200" dirty="0" err="1"/>
            <a:t>Property_Area</a:t>
          </a:r>
          <a:r>
            <a:rPr lang="en-US" sz="1100" kern="1200" dirty="0"/>
            <a:t> = "semiurban") then 2.5
else 7
end "</a:t>
          </a:r>
          <a:r>
            <a:rPr lang="en-US" sz="1100" kern="1200" dirty="0" err="1"/>
            <a:t>Montly_Interst_Percentage</a:t>
          </a:r>
          <a:r>
            <a:rPr lang="en-US" sz="1100" kern="1200" dirty="0"/>
            <a:t>"
from </a:t>
          </a:r>
          <a:r>
            <a:rPr lang="en-US" sz="1100" kern="1200" dirty="0" err="1"/>
            <a:t>customer_income</a:t>
          </a:r>
          <a:r>
            <a:rPr lang="en-US" sz="1100" kern="1200" dirty="0"/>
            <a:t> ;
</a:t>
          </a:r>
        </a:p>
      </dsp:txBody>
      <dsp:txXfrm>
        <a:off x="100620" y="4564034"/>
        <a:ext cx="8637960" cy="1859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F74D-9D02-49A3-A94E-4C9E25076A47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939-0EB4-450B-9512-EBCFC5571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4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F74D-9D02-49A3-A94E-4C9E25076A47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939-0EB4-450B-9512-EBCFC5571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58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F74D-9D02-49A3-A94E-4C9E25076A47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939-0EB4-450B-9512-EBCFC5571FD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190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F74D-9D02-49A3-A94E-4C9E25076A47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939-0EB4-450B-9512-EBCFC5571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558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F74D-9D02-49A3-A94E-4C9E25076A47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939-0EB4-450B-9512-EBCFC5571FD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4899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F74D-9D02-49A3-A94E-4C9E25076A47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939-0EB4-450B-9512-EBCFC5571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79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F74D-9D02-49A3-A94E-4C9E25076A47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939-0EB4-450B-9512-EBCFC5571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859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F74D-9D02-49A3-A94E-4C9E25076A47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939-0EB4-450B-9512-EBCFC5571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87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F74D-9D02-49A3-A94E-4C9E25076A47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939-0EB4-450B-9512-EBCFC5571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83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F74D-9D02-49A3-A94E-4C9E25076A47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939-0EB4-450B-9512-EBCFC5571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57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F74D-9D02-49A3-A94E-4C9E25076A47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939-0EB4-450B-9512-EBCFC5571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3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F74D-9D02-49A3-A94E-4C9E25076A47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939-0EB4-450B-9512-EBCFC5571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3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F74D-9D02-49A3-A94E-4C9E25076A47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939-0EB4-450B-9512-EBCFC5571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5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F74D-9D02-49A3-A94E-4C9E25076A47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939-0EB4-450B-9512-EBCFC5571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F74D-9D02-49A3-A94E-4C9E25076A47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939-0EB4-450B-9512-EBCFC5571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46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F74D-9D02-49A3-A94E-4C9E25076A47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939-0EB4-450B-9512-EBCFC5571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08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AF74D-9D02-49A3-A94E-4C9E25076A47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21C939-0EB4-450B-9512-EBCFC5571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59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5" b="7305"/>
          <a:stretch>
            <a:fillRect/>
          </a:stretch>
        </p:blipFill>
        <p:spPr>
          <a:xfrm>
            <a:off x="1249363" y="1717675"/>
            <a:ext cx="8596312" cy="3844925"/>
          </a:xfrm>
          <a:prstGeom prst="rect">
            <a:avLst/>
          </a:prstGeom>
          <a:ln w="1905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V="1">
            <a:off x="11440160" y="5473700"/>
            <a:ext cx="45719" cy="101600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2300" y="203200"/>
            <a:ext cx="8596667" cy="56673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                             </a:t>
            </a:r>
            <a:r>
              <a:rPr lang="en-US" b="1" i="1" dirty="0" smtClean="0"/>
              <a:t>Loan management system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07291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80247B-D08B-BED0-26DF-4A3EED91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30C6416-78B4-7023-616B-B9081BD7E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* from </a:t>
            </a:r>
            <a:r>
              <a:rPr lang="en-US" sz="28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loan_detail</a:t>
            </a:r>
            <a:r>
              <a:rPr lang="en-US" sz="2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;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8E11159-44B6-41E5-0844-E85FF54BC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625332"/>
            <a:ext cx="6934200" cy="685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D3E9496-017D-034E-114D-A54ADA607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1910080"/>
            <a:ext cx="6934200" cy="449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1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90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0BF844-6C79-5AB4-6069-D57C9AB7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549640" y="-264160"/>
            <a:ext cx="3200400" cy="949960"/>
          </a:xfrm>
        </p:spPr>
        <p:txBody>
          <a:bodyPr/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/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5D3CEC-177A-88CE-AADB-96F2EC447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440"/>
            <a:ext cx="6711696" cy="5923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create table </a:t>
            </a:r>
            <a:r>
              <a:rPr lang="en-IN" dirty="0" err="1"/>
              <a:t>Loan_cibil_detail_remaks</a:t>
            </a:r>
            <a:r>
              <a:rPr lang="en-IN" dirty="0"/>
              <a:t>(</a:t>
            </a:r>
            <a:r>
              <a:rPr lang="en-IN" dirty="0" err="1"/>
              <a:t>Loan_Id</a:t>
            </a:r>
            <a:r>
              <a:rPr lang="en-IN" dirty="0"/>
              <a:t>  varchar(50) ,</a:t>
            </a:r>
            <a:r>
              <a:rPr lang="en-IN" dirty="0" err="1"/>
              <a:t>Customer_Id</a:t>
            </a:r>
            <a:r>
              <a:rPr lang="en-IN" dirty="0"/>
              <a:t> varchar (50) , </a:t>
            </a:r>
            <a:r>
              <a:rPr lang="en-IN" dirty="0" err="1"/>
              <a:t>Loan_amount</a:t>
            </a:r>
            <a:r>
              <a:rPr lang="en-IN" dirty="0"/>
              <a:t> varchar(50) , </a:t>
            </a:r>
            <a:r>
              <a:rPr lang="en-IN" dirty="0" err="1"/>
              <a:t>Loan_amount_term</a:t>
            </a:r>
            <a:r>
              <a:rPr lang="en-IN" dirty="0"/>
              <a:t> int , </a:t>
            </a:r>
            <a:r>
              <a:rPr lang="en-IN" dirty="0" err="1"/>
              <a:t>Cibil_Score</a:t>
            </a:r>
            <a:r>
              <a:rPr lang="en-IN" dirty="0"/>
              <a:t> varchar(50),primary key(</a:t>
            </a:r>
            <a:r>
              <a:rPr lang="en-IN" dirty="0" err="1"/>
              <a:t>customer_id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show triggers; </a:t>
            </a:r>
          </a:p>
          <a:p>
            <a:pPr marL="0" indent="0">
              <a:buNone/>
            </a:pPr>
            <a:r>
              <a:rPr lang="en-IN" dirty="0"/>
              <a:t>create table Loan_cibil_detail_remaks1(</a:t>
            </a:r>
            <a:r>
              <a:rPr lang="en-IN" dirty="0" err="1"/>
              <a:t>customer_id</a:t>
            </a:r>
            <a:r>
              <a:rPr lang="en-IN" dirty="0"/>
              <a:t> varchar(50), </a:t>
            </a:r>
            <a:r>
              <a:rPr lang="en-IN" dirty="0" err="1"/>
              <a:t>cibil_score</a:t>
            </a:r>
            <a:r>
              <a:rPr lang="en-IN" dirty="0"/>
              <a:t> int ,</a:t>
            </a:r>
            <a:r>
              <a:rPr lang="en-IN" dirty="0" err="1"/>
              <a:t>cibil_score_remark</a:t>
            </a:r>
            <a:r>
              <a:rPr lang="en-IN" dirty="0"/>
              <a:t> varchar(50),primary key(</a:t>
            </a:r>
            <a:r>
              <a:rPr lang="en-IN" dirty="0" err="1"/>
              <a:t>customer_id</a:t>
            </a:r>
            <a:r>
              <a:rPr lang="en-IN" dirty="0"/>
              <a:t>)); </a:t>
            </a:r>
          </a:p>
          <a:p>
            <a:pPr marL="0" indent="0">
              <a:buNone/>
            </a:pPr>
            <a:r>
              <a:rPr lang="en-IN" dirty="0"/>
              <a:t>   delimiter $$</a:t>
            </a:r>
          </a:p>
          <a:p>
            <a:pPr marL="0" indent="0">
              <a:buNone/>
            </a:pPr>
            <a:r>
              <a:rPr lang="en-IN" dirty="0"/>
              <a:t>  create trigger </a:t>
            </a:r>
            <a:r>
              <a:rPr lang="en-IN" dirty="0" err="1"/>
              <a:t>cibil_check_remark</a:t>
            </a:r>
            <a:r>
              <a:rPr lang="en-IN" dirty="0"/>
              <a:t> after insert on </a:t>
            </a:r>
            <a:r>
              <a:rPr lang="en-IN" dirty="0" err="1"/>
              <a:t>loan_cibil_detail_remaks</a:t>
            </a:r>
            <a:r>
              <a:rPr lang="en-IN" dirty="0"/>
              <a:t> for each row </a:t>
            </a:r>
          </a:p>
          <a:p>
            <a:pPr marL="0" indent="0">
              <a:buNone/>
            </a:pPr>
            <a:r>
              <a:rPr lang="en-IN" dirty="0"/>
              <a:t> begin  </a:t>
            </a:r>
          </a:p>
          <a:p>
            <a:pPr marL="0" indent="0">
              <a:buNone/>
            </a:pPr>
            <a:r>
              <a:rPr lang="en-IN" dirty="0"/>
              <a:t>  if new. </a:t>
            </a:r>
            <a:r>
              <a:rPr lang="en-IN" dirty="0" err="1"/>
              <a:t>Cibil_Score</a:t>
            </a:r>
            <a:r>
              <a:rPr lang="en-IN" dirty="0"/>
              <a:t> &gt;900 then insert into loan_cibil_detail_remaks1 (</a:t>
            </a:r>
            <a:r>
              <a:rPr lang="en-IN" dirty="0" err="1"/>
              <a:t>customer_id</a:t>
            </a:r>
            <a:r>
              <a:rPr lang="en-IN" dirty="0"/>
              <a:t> ,</a:t>
            </a:r>
            <a:r>
              <a:rPr lang="en-IN" dirty="0" err="1"/>
              <a:t>cibil_score,cibil_score_remark</a:t>
            </a:r>
            <a:r>
              <a:rPr lang="en-IN" dirty="0"/>
              <a:t>) values  (</a:t>
            </a:r>
            <a:r>
              <a:rPr lang="en-IN" dirty="0" err="1"/>
              <a:t>new.customer_id</a:t>
            </a:r>
            <a:r>
              <a:rPr lang="en-IN" dirty="0"/>
              <a:t> ,new .</a:t>
            </a:r>
            <a:r>
              <a:rPr lang="en-IN" dirty="0" err="1"/>
              <a:t>cibil_score</a:t>
            </a:r>
            <a:r>
              <a:rPr lang="en-IN" dirty="0"/>
              <a:t> ,"High </a:t>
            </a:r>
            <a:r>
              <a:rPr lang="en-IN" dirty="0" err="1"/>
              <a:t>cibil</a:t>
            </a:r>
            <a:r>
              <a:rPr lang="en-IN" dirty="0"/>
              <a:t> score");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5383F8-F68B-5B9A-EF4C-0AE2DB67B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85480" y="15240"/>
            <a:ext cx="3906520" cy="684276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sz="4000" b="1" i="1" dirty="0"/>
          </a:p>
          <a:p>
            <a:pPr algn="ctr"/>
            <a:r>
              <a:rPr lang="en-US" sz="4000" b="1" i="1" dirty="0"/>
              <a:t>From </a:t>
            </a:r>
          </a:p>
          <a:p>
            <a:pPr algn="ctr"/>
            <a:r>
              <a:rPr lang="en-US" sz="4000" b="1" i="1" dirty="0"/>
              <a:t> sheet 2</a:t>
            </a:r>
            <a:endParaRPr lang="en-IN" sz="4000" b="1" i="1" dirty="0"/>
          </a:p>
        </p:txBody>
      </p:sp>
    </p:spTree>
    <p:extLst>
      <p:ext uri="{BB962C8B-B14F-4D97-AF65-F5344CB8AC3E}">
        <p14:creationId xmlns:p14="http://schemas.microsoft.com/office/powerpoint/2010/main" val="122216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90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075889-EC53-9C15-45DA-B3A1D0DD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0" y="0"/>
            <a:ext cx="3779520" cy="678688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/>
              <a:t>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BCF99E-1CD5-D650-323A-02466451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799"/>
            <a:ext cx="6711696" cy="5705169"/>
          </a:xfrm>
        </p:spPr>
        <p:txBody>
          <a:bodyPr>
            <a:normAutofit/>
          </a:bodyPr>
          <a:lstStyle/>
          <a:p>
            <a:r>
              <a:rPr lang="en-IN" dirty="0"/>
              <a:t>elseif new. </a:t>
            </a:r>
            <a:r>
              <a:rPr lang="en-IN" dirty="0" err="1"/>
              <a:t>Cibil_Score</a:t>
            </a:r>
            <a:r>
              <a:rPr lang="en-IN" dirty="0"/>
              <a:t> &gt;750 then insert into loan_cibil_detail_remaks1 (</a:t>
            </a:r>
            <a:r>
              <a:rPr lang="en-IN" dirty="0" err="1"/>
              <a:t>customer_id</a:t>
            </a:r>
            <a:r>
              <a:rPr lang="en-IN" dirty="0"/>
              <a:t> ,</a:t>
            </a:r>
            <a:r>
              <a:rPr lang="en-IN" dirty="0" err="1"/>
              <a:t>cibil_score,cibil_score_remark</a:t>
            </a:r>
            <a:r>
              <a:rPr lang="en-IN" dirty="0"/>
              <a:t>) values  (new .</a:t>
            </a:r>
            <a:r>
              <a:rPr lang="en-IN" dirty="0" err="1"/>
              <a:t>customer_id</a:t>
            </a:r>
            <a:r>
              <a:rPr lang="en-IN" dirty="0"/>
              <a:t> ,new .</a:t>
            </a:r>
            <a:r>
              <a:rPr lang="en-IN" dirty="0" err="1"/>
              <a:t>cibil_score</a:t>
            </a:r>
            <a:r>
              <a:rPr lang="en-IN" dirty="0"/>
              <a:t> ,"No penalty");  </a:t>
            </a:r>
          </a:p>
          <a:p>
            <a:r>
              <a:rPr lang="en-IN" dirty="0"/>
              <a:t>    elseif new. </a:t>
            </a:r>
            <a:r>
              <a:rPr lang="en-IN" dirty="0" err="1"/>
              <a:t>Cibil_Score</a:t>
            </a:r>
            <a:r>
              <a:rPr lang="en-IN" dirty="0"/>
              <a:t> &gt;0 then insert into loan_cibil_detail_remaks1 (</a:t>
            </a:r>
            <a:r>
              <a:rPr lang="en-IN" dirty="0" err="1"/>
              <a:t>customer_id</a:t>
            </a:r>
            <a:r>
              <a:rPr lang="en-IN" dirty="0"/>
              <a:t> ,</a:t>
            </a:r>
            <a:r>
              <a:rPr lang="en-IN" dirty="0" err="1"/>
              <a:t>cibil_score,cibil_score_remark</a:t>
            </a:r>
            <a:r>
              <a:rPr lang="en-IN" dirty="0"/>
              <a:t>) values  (new. </a:t>
            </a:r>
            <a:r>
              <a:rPr lang="en-IN" dirty="0" err="1"/>
              <a:t>customer_id</a:t>
            </a:r>
            <a:r>
              <a:rPr lang="en-IN" dirty="0"/>
              <a:t> ,new .</a:t>
            </a:r>
            <a:r>
              <a:rPr lang="en-IN" dirty="0" err="1"/>
              <a:t>cibil_score</a:t>
            </a:r>
            <a:r>
              <a:rPr lang="en-IN" dirty="0"/>
              <a:t> ,"penalty Customer");  </a:t>
            </a:r>
          </a:p>
          <a:p>
            <a:r>
              <a:rPr lang="en-IN" dirty="0"/>
              <a:t>  elseif new. </a:t>
            </a:r>
            <a:r>
              <a:rPr lang="en-IN" dirty="0" err="1"/>
              <a:t>Cibil_Score</a:t>
            </a:r>
            <a:r>
              <a:rPr lang="en-IN" dirty="0"/>
              <a:t> &lt;=0 then insert into loan_cibil_detail_remaks1 (</a:t>
            </a:r>
            <a:r>
              <a:rPr lang="en-IN" dirty="0" err="1"/>
              <a:t>customer_id</a:t>
            </a:r>
            <a:r>
              <a:rPr lang="en-IN" dirty="0"/>
              <a:t> ,</a:t>
            </a:r>
            <a:r>
              <a:rPr lang="en-IN" dirty="0" err="1"/>
              <a:t>cibil_score,cibil_score_remark</a:t>
            </a:r>
            <a:r>
              <a:rPr lang="en-IN" dirty="0"/>
              <a:t>) values  (new .</a:t>
            </a:r>
            <a:r>
              <a:rPr lang="en-IN" dirty="0" err="1"/>
              <a:t>customer_id</a:t>
            </a:r>
            <a:r>
              <a:rPr lang="en-IN" dirty="0"/>
              <a:t> ,new .</a:t>
            </a:r>
            <a:r>
              <a:rPr lang="en-IN" dirty="0" err="1"/>
              <a:t>cibil_score</a:t>
            </a:r>
            <a:r>
              <a:rPr lang="en-IN" dirty="0"/>
              <a:t> ,"Reject Customer"); </a:t>
            </a:r>
          </a:p>
          <a:p>
            <a:r>
              <a:rPr lang="en-IN" dirty="0"/>
              <a:t> end if;    </a:t>
            </a:r>
          </a:p>
          <a:p>
            <a:r>
              <a:rPr lang="en-IN" dirty="0"/>
              <a:t>end $$ </a:t>
            </a:r>
          </a:p>
          <a:p>
            <a:r>
              <a:rPr lang="en-IN" dirty="0"/>
              <a:t> delimiter ;  </a:t>
            </a:r>
          </a:p>
          <a:p>
            <a:r>
              <a:rPr lang="en-IN" dirty="0"/>
              <a:t>  insert into </a:t>
            </a:r>
            <a:r>
              <a:rPr lang="en-IN" dirty="0" err="1"/>
              <a:t>Loan_cibil_detail_remarks</a:t>
            </a:r>
            <a:r>
              <a:rPr lang="en-IN" dirty="0"/>
              <a:t> select * from loan_detail1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9416D4C-0106-C35B-B907-56DB1B9E9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13360"/>
            <a:ext cx="3200400" cy="5501640"/>
          </a:xfrm>
        </p:spPr>
        <p:txBody>
          <a:bodyPr>
            <a:normAutofit/>
          </a:bodyPr>
          <a:lstStyle/>
          <a:p>
            <a:pPr algn="ctr"/>
            <a:endParaRPr lang="en-IN" sz="4000" b="1" u="sng" dirty="0"/>
          </a:p>
          <a:p>
            <a:pPr algn="ctr"/>
            <a:endParaRPr lang="en-IN" sz="4000" b="1" u="sng" dirty="0"/>
          </a:p>
          <a:p>
            <a:pPr algn="ctr"/>
            <a:endParaRPr lang="en-IN" sz="4000" b="1" u="sng" dirty="0"/>
          </a:p>
          <a:p>
            <a:pPr algn="ctr"/>
            <a:r>
              <a:rPr lang="en-IN" sz="4000" b="1" u="sng" dirty="0"/>
              <a:t>From </a:t>
            </a:r>
          </a:p>
          <a:p>
            <a:pPr algn="ctr"/>
            <a:r>
              <a:rPr lang="en-IN" sz="4000" b="1" u="sng" dirty="0"/>
              <a:t>sheet 2</a:t>
            </a:r>
          </a:p>
        </p:txBody>
      </p:sp>
    </p:spTree>
    <p:extLst>
      <p:ext uri="{BB962C8B-B14F-4D97-AF65-F5344CB8AC3E}">
        <p14:creationId xmlns:p14="http://schemas.microsoft.com/office/powerpoint/2010/main" val="347471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2653D-E185-A288-EDBB-17E1E104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2E5E9A6-5355-B14E-9218-68D4F9619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SELECT * FROM </a:t>
            </a:r>
            <a:r>
              <a:rPr lang="en-US" sz="2400" dirty="0" err="1"/>
              <a:t>loan_cibil_detail_remaks</a:t>
            </a:r>
            <a:r>
              <a:rPr lang="en-US" sz="2400" dirty="0"/>
              <a:t>;</a:t>
            </a:r>
            <a:endParaRPr lang="en-IN" sz="2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83D8DDB-5713-1DB0-367A-C59C97440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406400"/>
            <a:ext cx="7535327" cy="9042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E678D50-2488-43AA-B4FC-4114A8DA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28" y="1717040"/>
            <a:ext cx="7833631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6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6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11943D-2DA4-A781-C874-98EE5A16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DELETE,MODIFY,CREATE 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B655AB-6B51-CF57-3627-2A63A56A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i="1" dirty="0"/>
              <a:t>create table </a:t>
            </a:r>
            <a:r>
              <a:rPr lang="en-IN" sz="2800" i="1" dirty="0" err="1"/>
              <a:t>table_new</a:t>
            </a:r>
            <a:r>
              <a:rPr lang="en-IN" sz="2800" i="1" dirty="0"/>
              <a:t> select r.*,r1.cibil_score_remark from loan_cibil_detail_remaks1 as r1 inner join </a:t>
            </a:r>
            <a:r>
              <a:rPr lang="en-IN" sz="2800" i="1" dirty="0" err="1"/>
              <a:t>loan_cibil_detail_remaks</a:t>
            </a:r>
            <a:r>
              <a:rPr lang="en-IN" sz="2800" i="1" dirty="0"/>
              <a:t> as r on r1.customer_id = </a:t>
            </a:r>
            <a:r>
              <a:rPr lang="en-IN" sz="2800" i="1" dirty="0" err="1"/>
              <a:t>r.Customer_Id</a:t>
            </a:r>
            <a:r>
              <a:rPr lang="en-IN" sz="2800" i="1" dirty="0"/>
              <a:t>; </a:t>
            </a:r>
          </a:p>
          <a:p>
            <a:r>
              <a:rPr lang="en-IN" sz="2800" i="1" dirty="0"/>
              <a:t> delete from </a:t>
            </a:r>
            <a:r>
              <a:rPr lang="en-IN" sz="2800" i="1" dirty="0" err="1"/>
              <a:t>table_new</a:t>
            </a:r>
            <a:r>
              <a:rPr lang="en-IN" sz="2800" i="1" dirty="0"/>
              <a:t> where </a:t>
            </a:r>
            <a:r>
              <a:rPr lang="en-IN" sz="2800" i="1" dirty="0" err="1"/>
              <a:t>Loan_amount</a:t>
            </a:r>
            <a:r>
              <a:rPr lang="en-IN" sz="2800" i="1" dirty="0"/>
              <a:t> = "loan still processing"; </a:t>
            </a:r>
          </a:p>
          <a:p>
            <a:r>
              <a:rPr lang="en-IN" sz="2800" i="1" dirty="0"/>
              <a:t>select * from </a:t>
            </a:r>
            <a:r>
              <a:rPr lang="en-IN" sz="2800" i="1" dirty="0" err="1"/>
              <a:t>table_new</a:t>
            </a:r>
            <a:r>
              <a:rPr lang="en-IN" sz="2800" i="1" dirty="0"/>
              <a:t>;</a:t>
            </a:r>
          </a:p>
          <a:p>
            <a:r>
              <a:rPr lang="en-IN" sz="2800" i="1" dirty="0"/>
              <a:t>alter table </a:t>
            </a:r>
            <a:r>
              <a:rPr lang="en-IN" sz="2800" i="1" dirty="0" err="1"/>
              <a:t>table_new</a:t>
            </a:r>
            <a:r>
              <a:rPr lang="en-IN" sz="2800" i="1" dirty="0"/>
              <a:t> modify </a:t>
            </a:r>
            <a:r>
              <a:rPr lang="en-IN" sz="2800" i="1" dirty="0" err="1"/>
              <a:t>Loan_amount</a:t>
            </a:r>
            <a:r>
              <a:rPr lang="en-IN" sz="2800" i="1" dirty="0"/>
              <a:t> int;</a:t>
            </a:r>
          </a:p>
        </p:txBody>
      </p:sp>
    </p:spTree>
    <p:extLst>
      <p:ext uri="{BB962C8B-B14F-4D97-AF65-F5344CB8AC3E}">
        <p14:creationId xmlns:p14="http://schemas.microsoft.com/office/powerpoint/2010/main" val="233604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6350" ty="-127000" sx="65000" sy="64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AACFC0-2D6E-B51A-FD18-4298C921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EBE4845-0D44-56C4-E558-BB34B2DBC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DATASHEET 2</a:t>
            </a:r>
          </a:p>
          <a:p>
            <a:pPr marL="285750" indent="-285750">
              <a:buFontTx/>
              <a:buChar char="-"/>
            </a:pPr>
            <a:r>
              <a:rPr lang="en-US" dirty="0"/>
              <a:t>DELETE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MODIFY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642DC7F-DF7F-50C6-8B62-BF1B19022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934"/>
            <a:ext cx="7355840" cy="29110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D9EEA79-B379-94B1-9B90-3EF161BB9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26" y="3310885"/>
            <a:ext cx="7355840" cy="354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43695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1A1212-A7AE-E2EA-BD58-DF460576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960" y="1635760"/>
            <a:ext cx="3200400" cy="2204720"/>
          </a:xfrm>
        </p:spPr>
        <p:txBody>
          <a:bodyPr/>
          <a:lstStyle/>
          <a:p>
            <a:r>
              <a:rPr lang="en-US" dirty="0"/>
              <a:t>CALCULATING INTEREST,JOINS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DC5848-5E38-55A8-F02A-5FFDE3EC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5461" y="758764"/>
            <a:ext cx="4513541" cy="5526437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create table table_new2 select </a:t>
            </a:r>
            <a:r>
              <a:rPr lang="en-US" i="1" dirty="0" err="1"/>
              <a:t>Customer_Id,round</a:t>
            </a:r>
            <a:r>
              <a:rPr lang="en-US" i="1" dirty="0"/>
              <a:t>(</a:t>
            </a:r>
            <a:r>
              <a:rPr lang="en-US" i="1" dirty="0" err="1"/>
              <a:t>Loan_amount</a:t>
            </a:r>
            <a:r>
              <a:rPr lang="en-US" i="1" dirty="0"/>
              <a:t> * </a:t>
            </a:r>
            <a:r>
              <a:rPr lang="en-US" i="1" dirty="0" err="1"/>
              <a:t>Montly_Interst_Percentage</a:t>
            </a:r>
            <a:r>
              <a:rPr lang="en-US" i="1" dirty="0"/>
              <a:t>) as monthly , round((</a:t>
            </a:r>
            <a:r>
              <a:rPr lang="en-US" i="1" dirty="0" err="1"/>
              <a:t>Loan_amount</a:t>
            </a:r>
            <a:r>
              <a:rPr lang="en-US" i="1" dirty="0"/>
              <a:t> * </a:t>
            </a:r>
            <a:r>
              <a:rPr lang="en-US" i="1" dirty="0" err="1"/>
              <a:t>Montly_Interst_Percentage</a:t>
            </a:r>
            <a:r>
              <a:rPr lang="en-US" i="1" dirty="0"/>
              <a:t>) * 12)as Annual </a:t>
            </a:r>
          </a:p>
          <a:p>
            <a:r>
              <a:rPr lang="en-IN" i="1" dirty="0"/>
              <a:t> create table </a:t>
            </a:r>
            <a:r>
              <a:rPr lang="en-IN" i="1" dirty="0" err="1"/>
              <a:t>loan_cibil_score</a:t>
            </a:r>
            <a:r>
              <a:rPr lang="en-IN" i="1" dirty="0"/>
              <a:t> select </a:t>
            </a:r>
            <a:r>
              <a:rPr lang="en-IN" i="1" dirty="0" err="1"/>
              <a:t>i</a:t>
            </a:r>
            <a:r>
              <a:rPr lang="en-IN" i="1" dirty="0"/>
              <a:t>.*,new1.Loan_amount,new1.Cibil_Score,  new1.cibil_score_remark,x1.`Customer Grades`,new1.Montly_Interst_Percentage,new2.</a:t>
            </a:r>
          </a:p>
          <a:p>
            <a:pPr marL="0" indent="0">
              <a:buNone/>
            </a:pPr>
            <a:r>
              <a:rPr lang="en-IN" i="1" dirty="0"/>
              <a:t>Annual,new2.monthly   from </a:t>
            </a:r>
            <a:r>
              <a:rPr lang="en-IN" i="1" dirty="0" err="1"/>
              <a:t>customer_info</a:t>
            </a:r>
            <a:r>
              <a:rPr lang="en-IN" i="1" dirty="0"/>
              <a:t> as </a:t>
            </a:r>
            <a:r>
              <a:rPr lang="en-IN" i="1" dirty="0" err="1"/>
              <a:t>i</a:t>
            </a:r>
            <a:r>
              <a:rPr lang="en-IN" i="1" dirty="0"/>
              <a:t> inner join table_new1 as new1 on </a:t>
            </a:r>
            <a:r>
              <a:rPr lang="en-IN" i="1" dirty="0" err="1"/>
              <a:t>i</a:t>
            </a:r>
            <a:r>
              <a:rPr lang="en-IN" i="1" dirty="0"/>
              <a:t>.`Customer ID` = new1.Customer_Id inner join table_new2 as new2 on new1.Customer_Id = new2.Customer_Id;</a:t>
            </a:r>
          </a:p>
        </p:txBody>
      </p:sp>
    </p:spTree>
    <p:extLst>
      <p:ext uri="{BB962C8B-B14F-4D97-AF65-F5344CB8AC3E}">
        <p14:creationId xmlns:p14="http://schemas.microsoft.com/office/powerpoint/2010/main" val="1299714706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8B675D-E515-0A4C-F377-C8A41105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6D2B137-CCA4-10B8-57D7-39531D17B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gradFill>
            <a:gsLst>
              <a:gs pos="0">
                <a:schemeClr val="accent6">
                  <a:lumMod val="90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-INTEREST CALUCATION</a:t>
            </a: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- TABLE CREATING</a:t>
            </a:r>
            <a:endParaRPr lang="en-IN" sz="25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CEADAB-DAA6-CD0F-DE9B-DCFF5B449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03" y="419344"/>
            <a:ext cx="2034716" cy="2872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3088BC7-4A92-9589-9F5C-2C66B2F33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3945449"/>
            <a:ext cx="7594313" cy="214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8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EE9BE-62C3-2EFE-5B97-AA35B2E45867}"/>
              </a:ext>
            </a:extLst>
          </p:cNvPr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 prstMaterial="dkEdge"/>
        </p:spPr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Update gender and age based on customer id AND ADDING REGION INFO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56051C-C392-7E58-4FE5-8B22E754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endParaRPr lang="en-IN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IN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IN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IN" sz="2800" dirty="0" smtClean="0">
                <a:ln w="0"/>
                <a:solidFill>
                  <a:schemeClr val="bg2">
                    <a:lumMod val="9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select </a:t>
            </a:r>
            <a:r>
              <a:rPr lang="en-IN" sz="2800" dirty="0">
                <a:ln w="0"/>
                <a:solidFill>
                  <a:schemeClr val="bg2">
                    <a:lumMod val="9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s.* ,</a:t>
            </a:r>
            <a:r>
              <a:rPr lang="en-IN" sz="2800" dirty="0" err="1">
                <a:ln w="0"/>
                <a:solidFill>
                  <a:schemeClr val="bg2">
                    <a:lumMod val="9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c.Region_id,c.Postal_Code,c.Segment,c.State,r.Region</a:t>
            </a:r>
            <a:r>
              <a:rPr lang="en-IN" sz="2800" dirty="0">
                <a:ln w="0"/>
                <a:solidFill>
                  <a:schemeClr val="bg2">
                    <a:lumMod val="9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from </a:t>
            </a:r>
            <a:r>
              <a:rPr lang="en-IN" sz="2800" dirty="0" err="1">
                <a:ln w="0"/>
                <a:solidFill>
                  <a:schemeClr val="bg2">
                    <a:lumMod val="9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loan_cibil_score</a:t>
            </a:r>
            <a:r>
              <a:rPr lang="en-IN" sz="2800" dirty="0">
                <a:ln w="0"/>
                <a:solidFill>
                  <a:schemeClr val="bg2">
                    <a:lumMod val="9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as s inner join </a:t>
            </a:r>
            <a:r>
              <a:rPr lang="en-IN" sz="2800" dirty="0" err="1">
                <a:ln w="0"/>
                <a:solidFill>
                  <a:schemeClr val="bg2">
                    <a:lumMod val="9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country_state</a:t>
            </a:r>
            <a:r>
              <a:rPr lang="en-IN" sz="2800" dirty="0">
                <a:ln w="0"/>
                <a:solidFill>
                  <a:schemeClr val="bg2">
                    <a:lumMod val="9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as c on </a:t>
            </a:r>
            <a:r>
              <a:rPr lang="en-IN" sz="2800" dirty="0" err="1">
                <a:ln w="0"/>
                <a:solidFill>
                  <a:schemeClr val="bg2">
                    <a:lumMod val="9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s.`Customer</a:t>
            </a:r>
            <a:r>
              <a:rPr lang="en-IN" sz="2800" dirty="0">
                <a:ln w="0"/>
                <a:solidFill>
                  <a:schemeClr val="bg2">
                    <a:lumMod val="9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ID` = </a:t>
            </a:r>
            <a:r>
              <a:rPr lang="en-IN" sz="2800" dirty="0" err="1">
                <a:ln w="0"/>
                <a:solidFill>
                  <a:schemeClr val="bg2">
                    <a:lumMod val="9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c.Customer_id</a:t>
            </a:r>
            <a:r>
              <a:rPr lang="en-IN" sz="2800" dirty="0">
                <a:ln w="0"/>
                <a:solidFill>
                  <a:schemeClr val="bg2">
                    <a:lumMod val="9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inner join </a:t>
            </a:r>
            <a:r>
              <a:rPr lang="en-IN" sz="2800" dirty="0" err="1">
                <a:ln w="0"/>
                <a:solidFill>
                  <a:schemeClr val="bg2">
                    <a:lumMod val="9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region_info</a:t>
            </a:r>
            <a:r>
              <a:rPr lang="en-IN" sz="2800" dirty="0">
                <a:ln w="0"/>
                <a:solidFill>
                  <a:schemeClr val="bg2">
                    <a:lumMod val="9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as r on </a:t>
            </a:r>
            <a:r>
              <a:rPr lang="en-IN" sz="2800" dirty="0" err="1">
                <a:ln w="0"/>
                <a:solidFill>
                  <a:schemeClr val="bg2">
                    <a:lumMod val="9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s.Region_id</a:t>
            </a:r>
            <a:r>
              <a:rPr lang="en-IN" sz="2800" dirty="0">
                <a:ln w="0"/>
                <a:solidFill>
                  <a:schemeClr val="bg2">
                    <a:lumMod val="9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= </a:t>
            </a:r>
            <a:r>
              <a:rPr lang="en-IN" sz="2800" dirty="0" err="1">
                <a:ln w="0"/>
                <a:solidFill>
                  <a:schemeClr val="bg2">
                    <a:lumMod val="9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r.Region_Id</a:t>
            </a:r>
            <a:r>
              <a:rPr lang="en-IN" sz="2800" dirty="0">
                <a:ln w="0"/>
                <a:solidFill>
                  <a:schemeClr val="bg2">
                    <a:lumMod val="9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ABA5C0-8840-D0D7-1326-E7B46E7E7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From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 SHEET 3 ,4 AND 5</a:t>
            </a:r>
          </a:p>
        </p:txBody>
      </p:sp>
    </p:spTree>
    <p:extLst>
      <p:ext uri="{BB962C8B-B14F-4D97-AF65-F5344CB8AC3E}">
        <p14:creationId xmlns:p14="http://schemas.microsoft.com/office/powerpoint/2010/main" val="91183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4" y="1727204"/>
            <a:ext cx="3854528" cy="1278466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   THE END OF LOAN MANAGEMENT SYSTEM 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4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405C8E02-1770-4548-3A63-3DB33CE2A5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115069"/>
              </p:ext>
            </p:extLst>
          </p:nvPr>
        </p:nvGraphicFramePr>
        <p:xfrm>
          <a:off x="1524000" y="497840"/>
          <a:ext cx="9398000" cy="159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367951C1-75F1-1347-1EFC-585C24FEE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1554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9083862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C7669D-C53E-F7FE-FCE9-FF70D8DA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A1C457-2900-5760-5DBB-A350DC9AD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40000" lnSpcReduction="20000"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FROM SHEET 3,4 AND 5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-GENDER AND 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-REGION 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EBB9056-D93C-7A03-9A06-885DD826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7" y="120329"/>
            <a:ext cx="7700133" cy="2682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7F615B4-051F-F8E6-2B93-73154F631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9" y="3600092"/>
            <a:ext cx="7700132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9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BAD32E-AC70-6ED2-FE0A-9D25753B4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</a:t>
            </a:r>
            <a:br>
              <a:rPr lang="en-IN" dirty="0"/>
            </a:br>
            <a:r>
              <a:rPr lang="en-IN" dirty="0"/>
              <a:t>	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6CCC1D-11C1-7353-C252-C7BBB4D8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 output_1 ; -- output 1</a:t>
            </a:r>
          </a:p>
          <a:p>
            <a:r>
              <a:rPr lang="en-IN" dirty="0"/>
              <a:t>select o.*,r.* from output_1 as o right join </a:t>
            </a:r>
            <a:r>
              <a:rPr lang="en-IN" dirty="0" err="1"/>
              <a:t>region_info</a:t>
            </a:r>
            <a:r>
              <a:rPr lang="en-IN" dirty="0"/>
              <a:t> as r on </a:t>
            </a:r>
            <a:r>
              <a:rPr lang="en-IN" dirty="0" err="1"/>
              <a:t>o.Region_id</a:t>
            </a:r>
            <a:r>
              <a:rPr lang="en-IN" dirty="0"/>
              <a:t> =</a:t>
            </a:r>
            <a:r>
              <a:rPr lang="en-IN" dirty="0" err="1"/>
              <a:t>r.Region_Id</a:t>
            </a:r>
            <a:r>
              <a:rPr lang="en-IN" dirty="0"/>
              <a:t> where </a:t>
            </a:r>
            <a:r>
              <a:rPr lang="en-IN" dirty="0" err="1"/>
              <a:t>o.Region_Id</a:t>
            </a:r>
            <a:r>
              <a:rPr lang="en-IN" dirty="0"/>
              <a:t> is null;</a:t>
            </a:r>
          </a:p>
          <a:p>
            <a:r>
              <a:rPr lang="en-IN" dirty="0"/>
              <a:t> -- output 2select * from output_1 where </a:t>
            </a:r>
            <a:r>
              <a:rPr lang="en-IN" dirty="0" err="1"/>
              <a:t>cibil_score_remark</a:t>
            </a:r>
            <a:r>
              <a:rPr lang="en-IN" dirty="0"/>
              <a:t> = 'High </a:t>
            </a:r>
            <a:r>
              <a:rPr lang="en-IN" dirty="0" err="1"/>
              <a:t>cibil</a:t>
            </a:r>
            <a:r>
              <a:rPr lang="en-IN" dirty="0"/>
              <a:t> score’;</a:t>
            </a:r>
          </a:p>
          <a:p>
            <a:r>
              <a:rPr lang="en-IN" dirty="0"/>
              <a:t> -- output 3select * from output_1 where Segment in ('home </a:t>
            </a:r>
            <a:r>
              <a:rPr lang="en-IN" dirty="0" err="1"/>
              <a:t>office','corporate</a:t>
            </a:r>
            <a:r>
              <a:rPr lang="en-IN" dirty="0"/>
              <a:t>'); -- output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59D293-E46F-098D-144D-E6AB75220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FROM SHEETS 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1,2,3,4 AND 5</a:t>
            </a:r>
          </a:p>
        </p:txBody>
      </p:sp>
    </p:spTree>
    <p:extLst>
      <p:ext uri="{BB962C8B-B14F-4D97-AF65-F5344CB8AC3E}">
        <p14:creationId xmlns:p14="http://schemas.microsoft.com/office/powerpoint/2010/main" val="1478096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F35359-15D1-FA83-7B14-1CB4EFD4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598A66-51F7-9B24-6FD3-10ED2F7CD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FROM SHEETS 1,2,3,4 AND 5</a:t>
            </a:r>
          </a:p>
          <a:p>
            <a:pPr marL="285750" indent="-285750">
              <a:buFontTx/>
              <a:buChar char="-"/>
            </a:pPr>
            <a:r>
              <a:rPr lang="en-US" dirty="0"/>
              <a:t>OUTPUT 1</a:t>
            </a:r>
          </a:p>
          <a:p>
            <a:pPr marL="285750" indent="-285750">
              <a:buFontTx/>
              <a:buChar char="-"/>
            </a:pPr>
            <a:r>
              <a:rPr lang="en-US" dirty="0"/>
              <a:t>OUTPUT 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B91B78C-43FC-22BA-8922-BA7D874F4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375920"/>
            <a:ext cx="7340600" cy="2885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355A034-241C-1E3C-4254-6FD62BEE1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4222646"/>
            <a:ext cx="7218680" cy="167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7682113-DB1D-5CAF-6DD9-FDBD50BF3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D9BAE8-9638-BBC4-ACB4-9239102F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835FB50-AFFE-0544-144B-998E2B90E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FROM SHEETS 1,2,3,4 AND 5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OUTPUT 3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OUTPUT 4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4BD827C-2C54-C46D-DCEF-47C232BD4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48" y="472557"/>
            <a:ext cx="7608952" cy="2067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7BF3437-B26D-4D4A-87E1-533BD692B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48" y="3088640"/>
            <a:ext cx="7608952" cy="31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8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60" y="2529840"/>
            <a:ext cx="7323281" cy="947738"/>
          </a:xfrm>
        </p:spPr>
        <p:txBody>
          <a:bodyPr>
            <a:normAutofit/>
          </a:bodyPr>
          <a:lstStyle/>
          <a:p>
            <a:r>
              <a:rPr lang="en-US" dirty="0" smtClean="0"/>
              <a:t>      </a:t>
            </a:r>
            <a:r>
              <a:rPr lang="en-US" dirty="0" smtClean="0">
                <a:solidFill>
                  <a:schemeClr val="accent4"/>
                </a:solidFill>
              </a:rPr>
              <a:t>THE END LOAN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 MANAGEMENT SYSTEM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69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Title 12">
            <a:extLst>
              <a:ext uri="{FF2B5EF4-FFF2-40B4-BE49-F238E27FC236}">
                <a16:creationId xmlns:a16="http://schemas.microsoft.com/office/drawing/2014/main" xmlns="" id="{1562156A-3E40-075C-FA8F-A9B73888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2240280"/>
          </a:xfrm>
        </p:spPr>
        <p:txBody>
          <a:bodyPr vert="horz" lIns="91440" anchor="ctr" anchorCtr="0">
            <a:scene3d>
              <a:camera prst="orthographicFront"/>
              <a:lightRig rig="threePt" dir="t"/>
            </a:scene3d>
            <a:sp3d>
              <a:bevelT w="19050"/>
            </a:sp3d>
          </a:bodyPr>
          <a:lstStyle/>
          <a:p>
            <a:r>
              <a:rPr lang="en-US" b="1" dirty="0">
                <a:latin typeface="Corbel" panose="020B0503020204020204" pitchFamily="34" charset="0"/>
              </a:rPr>
              <a:t>          </a:t>
            </a:r>
            <a:r>
              <a:rPr lang="en-US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rbel" panose="020B0503020204020204" pitchFamily="34" charset="0"/>
              </a:rPr>
              <a:t>MY SQL</a:t>
            </a:r>
            <a:r>
              <a:rPr lang="en-US" dirty="0">
                <a:latin typeface="Corbel" panose="020B0503020204020204" pitchFamily="34" charset="0"/>
              </a:rPr>
              <a:t/>
            </a:r>
            <a:br>
              <a:rPr lang="en-US" dirty="0">
                <a:latin typeface="Corbel" panose="020B0503020204020204" pitchFamily="34" charset="0"/>
              </a:rPr>
            </a:br>
            <a:endParaRPr lang="en-US" dirty="0">
              <a:latin typeface="Corbel" panose="020B0503020204020204" pitchFamily="34" charset="0"/>
            </a:endParaRP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xmlns="" id="{191E7CAC-B83B-A7EF-89E2-44CAEF2E9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064590"/>
              </p:ext>
            </p:extLst>
          </p:nvPr>
        </p:nvGraphicFramePr>
        <p:xfrm>
          <a:off x="0" y="45720"/>
          <a:ext cx="12192000" cy="7528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8742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0AF505C0-326E-F390-1F9F-C7AFD5758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633CD1-7654-2C73-FB7E-E5E0B3D2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40" y="1668780"/>
            <a:ext cx="3200400" cy="75692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u="sng" dirty="0"/>
              <a:t>DATABASES</a:t>
            </a:r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4EBE34BE-7C1E-752E-1E9C-D26924C60C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5606575"/>
              </p:ext>
            </p:extLst>
          </p:nvPr>
        </p:nvGraphicFramePr>
        <p:xfrm>
          <a:off x="8854440" y="2451100"/>
          <a:ext cx="3200400" cy="329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1" b="16251"/>
          <a:stretch>
            <a:fillRect/>
          </a:stretch>
        </p:blipFill>
        <p:spPr>
          <a:xfrm>
            <a:off x="381000" y="685800"/>
            <a:ext cx="8596668" cy="3845718"/>
          </a:xfrm>
        </p:spPr>
      </p:pic>
    </p:spTree>
    <p:extLst>
      <p:ext uri="{BB962C8B-B14F-4D97-AF65-F5344CB8AC3E}">
        <p14:creationId xmlns:p14="http://schemas.microsoft.com/office/powerpoint/2010/main" val="241922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9000" contras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5269012-5424-CEEA-73F4-1B0CBE7EE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rgbClr val="7030A0"/>
                </a:solidFill>
                <a:effectLst/>
                <a:latin typeface="Google Sans"/>
              </a:rPr>
              <a:t>A visual database design tool that integrates SQL development</a:t>
            </a:r>
          </a:p>
          <a:p>
            <a:r>
              <a:rPr lang="en-US" b="0" i="1" dirty="0">
                <a:solidFill>
                  <a:srgbClr val="7030A0"/>
                </a:solidFill>
                <a:effectLst/>
                <a:latin typeface="Google Sans"/>
              </a:rPr>
              <a:t>A graphical tool for developing and managing Oracle databases</a:t>
            </a:r>
          </a:p>
          <a:p>
            <a:r>
              <a:rPr lang="en-IN" b="0" i="1" dirty="0">
                <a:solidFill>
                  <a:srgbClr val="7030A0"/>
                </a:solidFill>
                <a:effectLst/>
                <a:latin typeface="Google Sans"/>
              </a:rPr>
              <a:t>Free and open-source</a:t>
            </a:r>
            <a:endParaRPr lang="en-US" b="0" i="1" dirty="0">
              <a:solidFill>
                <a:srgbClr val="7030A0"/>
              </a:solidFill>
              <a:effectLst/>
              <a:latin typeface="Google Sans"/>
            </a:endParaRPr>
          </a:p>
          <a:p>
            <a:r>
              <a:rPr lang="en-US" b="0" i="1" dirty="0">
                <a:solidFill>
                  <a:srgbClr val="7030A0"/>
                </a:solidFill>
                <a:effectLst/>
                <a:latin typeface="Google Sans"/>
              </a:rPr>
              <a:t>SQL editor with syntax highlighting and auto-completion and  Ability to connect to and manage multiple MySQL servers. 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45F1FC6-646E-EEC7-4383-C1DCCB2650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rgbClr val="7030A0"/>
                </a:solidFill>
                <a:effectLst/>
                <a:latin typeface="Google Sans"/>
              </a:rPr>
              <a:t>A graphical tool for developing and managing Oracle databases</a:t>
            </a:r>
          </a:p>
          <a:p>
            <a:r>
              <a:rPr lang="fr-FR" b="0" i="1" dirty="0">
                <a:solidFill>
                  <a:srgbClr val="7030A0"/>
                </a:solidFill>
                <a:effectLst/>
                <a:latin typeface="Google Sans"/>
              </a:rPr>
              <a:t>Oracle, a commercial, </a:t>
            </a:r>
            <a:r>
              <a:rPr lang="fr-FR" b="0" i="1" dirty="0" err="1">
                <a:solidFill>
                  <a:srgbClr val="7030A0"/>
                </a:solidFill>
                <a:effectLst/>
                <a:latin typeface="Google Sans"/>
              </a:rPr>
              <a:t>enterprise</a:t>
            </a:r>
            <a:r>
              <a:rPr lang="fr-FR" b="0" i="1" dirty="0">
                <a:solidFill>
                  <a:srgbClr val="7030A0"/>
                </a:solidFill>
                <a:effectLst/>
                <a:latin typeface="Google Sans"/>
              </a:rPr>
              <a:t>-grade </a:t>
            </a:r>
            <a:r>
              <a:rPr lang="fr-FR" b="0" i="1" dirty="0" err="1">
                <a:solidFill>
                  <a:srgbClr val="7030A0"/>
                </a:solidFill>
                <a:effectLst/>
                <a:latin typeface="Google Sans"/>
              </a:rPr>
              <a:t>relational</a:t>
            </a:r>
            <a:r>
              <a:rPr lang="fr-FR" b="0" i="1" dirty="0">
                <a:solidFill>
                  <a:srgbClr val="7030A0"/>
                </a:solidFill>
                <a:effectLst/>
                <a:latin typeface="Google Sans"/>
              </a:rPr>
              <a:t> </a:t>
            </a:r>
            <a:r>
              <a:rPr lang="fr-FR" b="0" i="1" dirty="0" err="1">
                <a:solidFill>
                  <a:srgbClr val="7030A0"/>
                </a:solidFill>
                <a:effectLst/>
                <a:latin typeface="Google Sans"/>
              </a:rPr>
              <a:t>database</a:t>
            </a:r>
            <a:r>
              <a:rPr lang="fr-FR" b="0" i="1" dirty="0">
                <a:solidFill>
                  <a:srgbClr val="7030A0"/>
                </a:solidFill>
                <a:effectLst/>
                <a:latin typeface="Google Sans"/>
              </a:rPr>
              <a:t> management system. </a:t>
            </a:r>
          </a:p>
          <a:p>
            <a:r>
              <a:rPr lang="en-IN" b="0" i="1" dirty="0">
                <a:solidFill>
                  <a:srgbClr val="7030A0"/>
                </a:solidFill>
                <a:effectLst/>
                <a:latin typeface="Google Sans"/>
              </a:rPr>
              <a:t>Commercial product. </a:t>
            </a:r>
          </a:p>
          <a:p>
            <a:r>
              <a:rPr lang="en-US" b="0" i="1" dirty="0">
                <a:solidFill>
                  <a:srgbClr val="7030A0"/>
                </a:solidFill>
                <a:effectLst/>
                <a:latin typeface="Google Sans"/>
              </a:rPr>
              <a:t>SQL editor with syntax highlighting and auto-completion</a:t>
            </a:r>
            <a:r>
              <a:rPr lang="en-IN" i="1" dirty="0">
                <a:solidFill>
                  <a:srgbClr val="7030A0"/>
                </a:solidFill>
                <a:latin typeface="Google Sans"/>
              </a:rPr>
              <a:t> and </a:t>
            </a:r>
            <a:r>
              <a:rPr lang="en-US" b="0" i="1" dirty="0">
                <a:solidFill>
                  <a:srgbClr val="7030A0"/>
                </a:solidFill>
                <a:effectLst/>
                <a:latin typeface="Google Sans"/>
              </a:rPr>
              <a:t>Database administration and management features</a:t>
            </a:r>
            <a:endParaRPr lang="en-IN" i="1" dirty="0">
              <a:solidFill>
                <a:srgbClr val="7030A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A72ADF5-6FFA-2A59-BED1-3B9FD9A3A38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37438" y="203200"/>
            <a:ext cx="4754562" cy="134620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Oracle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20C6E3-0D57-781A-22A2-0EE830D6FF0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633413"/>
            <a:ext cx="4754563" cy="6397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MY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42435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5C9411-561D-75DF-FAE6-D0CD0D3557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62149"/>
            <a:ext cx="12192000" cy="6262551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String Data Types 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   (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VARCHAR, VARBINARY, TEXT)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Numeric Data Types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   (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INT, BIGINT, FLOAT, DOUBLE)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Date and Time Data Types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  (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DATE, DATETIME, TIMESTAMP, YEAR ,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MONTH,DAY)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Blob 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Data Types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TINYBLOB, MEDIUMBLOB, BLOB)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252652" y="339634"/>
            <a:ext cx="5551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TYPE </a:t>
            </a:r>
            <a:r>
              <a:rPr lang="en-US" sz="2000" dirty="0" smtClean="0">
                <a:solidFill>
                  <a:srgbClr val="FF0000"/>
                </a:solidFill>
              </a:rPr>
              <a:t>SYSTEM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3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74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0D2AA86B-B04B-4682-1813-24254AA4A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0DAD90-0ABB-DB94-800B-DBB0C763E31C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74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>
            <a:normAutofit fontScale="90000"/>
          </a:bodyPr>
          <a:lstStyle/>
          <a:p>
            <a:r>
              <a:rPr lang="en-IN" dirty="0"/>
              <a:t>customer criteria based on applicant income</a:t>
            </a:r>
            <a:r>
              <a:rPr lang="en-US" dirty="0"/>
              <a:t/>
            </a:r>
            <a:br>
              <a:rPr lang="en-US" dirty="0"/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/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DD8033A-774D-0208-3C7C-0ED1B1D478E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13593729"/>
              </p:ext>
            </p:extLst>
          </p:nvPr>
        </p:nvGraphicFramePr>
        <p:xfrm>
          <a:off x="558800" y="139700"/>
          <a:ext cx="8839200" cy="6524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 descr="Database with solid fill">
            <a:extLst>
              <a:ext uri="{FF2B5EF4-FFF2-40B4-BE49-F238E27FC236}">
                <a16:creationId xmlns:a16="http://schemas.microsoft.com/office/drawing/2014/main" xmlns="" id="{DAA4102C-4DC4-81E1-E94D-C11321B5B3E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991600" y="3894138"/>
            <a:ext cx="3200400" cy="3190875"/>
          </a:xfrm>
          <a:blipFill dpi="0" rotWithShape="1"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FROM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CUSTOMER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_INCOME</a:t>
            </a:r>
          </a:p>
        </p:txBody>
      </p:sp>
    </p:spTree>
    <p:extLst>
      <p:ext uri="{BB962C8B-B14F-4D97-AF65-F5344CB8AC3E}">
        <p14:creationId xmlns:p14="http://schemas.microsoft.com/office/powerpoint/2010/main" val="238014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74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29954-EDCE-DFB5-1505-D7C5D917D02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274002" y="3606800"/>
            <a:ext cx="1622598" cy="24345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B15D61-AF6B-C2D9-5F7F-FFAC25F67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472" y="2865969"/>
            <a:ext cx="3854528" cy="2584449"/>
          </a:xfr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             output: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select </a:t>
            </a:r>
            <a:r>
              <a:rPr lang="en-US" sz="2000" dirty="0">
                <a:solidFill>
                  <a:schemeClr val="tx1"/>
                </a:solidFill>
              </a:rPr>
              <a:t>* from </a:t>
            </a:r>
            <a:r>
              <a:rPr lang="en-US" sz="2000" dirty="0" err="1">
                <a:solidFill>
                  <a:schemeClr val="tx1"/>
                </a:solidFill>
              </a:rPr>
              <a:t>cust_grades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A7DBAFD-A798-38C0-D455-F87C9028E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36" y="1358900"/>
            <a:ext cx="6711696" cy="494385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59683" y="196897"/>
            <a:ext cx="1914274" cy="576798"/>
          </a:xfrm>
        </p:spPr>
        <p:txBody>
          <a:bodyPr>
            <a:normAutofit/>
          </a:bodyPr>
          <a:lstStyle/>
          <a:p>
            <a:r>
              <a:rPr lang="en-US" dirty="0" smtClean="0"/>
              <a:t>CODEINGS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877FD6-4925-E3BD-832D-120B4070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4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row level trigger for loan amount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/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4BFC7D-E41B-F533-9342-394036EE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862" y="495300"/>
            <a:ext cx="7558538" cy="63627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i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create table Loan_detail1(</a:t>
            </a:r>
            <a:r>
              <a:rPr lang="en-US" i="1" kern="100" dirty="0" err="1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Loan_Id</a:t>
            </a:r>
            <a:r>
              <a:rPr lang="en-US" i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</a:t>
            </a:r>
            <a:r>
              <a:rPr lang="en-US" i="1" kern="100" dirty="0" err="1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varchar</a:t>
            </a:r>
            <a:r>
              <a:rPr lang="en-US" i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(50) ,</a:t>
            </a:r>
            <a:r>
              <a:rPr lang="en-US" i="1" kern="100" dirty="0" err="1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Customer_Id</a:t>
            </a:r>
            <a:r>
              <a:rPr lang="en-US" i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US" i="1" kern="100" dirty="0" err="1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varchar</a:t>
            </a:r>
            <a:r>
              <a:rPr lang="en-US" i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(50) , </a:t>
            </a:r>
            <a:r>
              <a:rPr lang="en-US" i="1" kern="100" dirty="0" err="1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Loan_amount</a:t>
            </a:r>
            <a:r>
              <a:rPr lang="en-US" i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US" i="1" kern="100" dirty="0" err="1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varchar</a:t>
            </a:r>
            <a:r>
              <a:rPr lang="en-US" i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(50) , </a:t>
            </a:r>
            <a:r>
              <a:rPr lang="en-US" i="1" kern="100" dirty="0" err="1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Loan_amount_term</a:t>
            </a:r>
            <a:r>
              <a:rPr lang="en-US" i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US" i="1" kern="100" dirty="0" err="1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int</a:t>
            </a:r>
            <a:r>
              <a:rPr lang="en-US" i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, </a:t>
            </a:r>
            <a:r>
              <a:rPr lang="en-US" i="1" kern="100" dirty="0" err="1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Cibil_Score</a:t>
            </a:r>
            <a:r>
              <a:rPr lang="en-US" i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US" i="1" kern="100" dirty="0" err="1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varchar</a:t>
            </a:r>
            <a:r>
              <a:rPr lang="en-US" i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(50) );  </a:t>
            </a:r>
          </a:p>
          <a:p>
            <a:pPr>
              <a:buFontTx/>
              <a:buChar char="-"/>
            </a:pPr>
            <a:r>
              <a:rPr lang="en-US" i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Delimiter $$</a:t>
            </a:r>
          </a:p>
          <a:p>
            <a:pPr>
              <a:buFontTx/>
              <a:buChar char="-"/>
            </a:pPr>
            <a:r>
              <a:rPr lang="en-US" i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create trigger </a:t>
            </a:r>
            <a:r>
              <a:rPr lang="en-US" i="1" kern="100" dirty="0" err="1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null_check</a:t>
            </a:r>
            <a:r>
              <a:rPr lang="en-US" i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before insert on loan_detail1 for each row  </a:t>
            </a:r>
          </a:p>
          <a:p>
            <a:pPr>
              <a:buFontTx/>
              <a:buChar char="-"/>
            </a:pPr>
            <a:r>
              <a:rPr lang="en-US" i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Begin</a:t>
            </a:r>
          </a:p>
          <a:p>
            <a:pPr>
              <a:buFontTx/>
              <a:buChar char="-"/>
            </a:pPr>
            <a:r>
              <a:rPr lang="en-US" i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if new .</a:t>
            </a:r>
            <a:r>
              <a:rPr lang="en-US" i="1" kern="100" dirty="0" err="1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Loan_amount</a:t>
            </a:r>
            <a:r>
              <a:rPr lang="en-US" i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is null then set new .</a:t>
            </a:r>
            <a:r>
              <a:rPr lang="en-US" i="1" kern="100" dirty="0" err="1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Loan_amount</a:t>
            </a:r>
            <a:r>
              <a:rPr lang="en-US" i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"Loan Still Processing";</a:t>
            </a:r>
          </a:p>
          <a:p>
            <a:pPr>
              <a:buFontTx/>
              <a:buChar char="-"/>
            </a:pPr>
            <a:r>
              <a:rPr lang="en-US" i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end if; </a:t>
            </a:r>
          </a:p>
          <a:p>
            <a:pPr>
              <a:buFontTx/>
              <a:buChar char="-"/>
            </a:pPr>
            <a:r>
              <a:rPr lang="en-US" i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end $$  </a:t>
            </a:r>
          </a:p>
          <a:p>
            <a:pPr>
              <a:buFontTx/>
              <a:buChar char="-"/>
            </a:pPr>
            <a:r>
              <a:rPr lang="en-US" i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delimiter ; </a:t>
            </a:r>
          </a:p>
          <a:p>
            <a:pPr>
              <a:buFontTx/>
              <a:buChar char="-"/>
            </a:pPr>
            <a:r>
              <a:rPr lang="en-US" i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show triggers;  </a:t>
            </a:r>
          </a:p>
          <a:p>
            <a:pPr>
              <a:buFontTx/>
              <a:buChar char="-"/>
            </a:pPr>
            <a:r>
              <a:rPr lang="en-US" i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insert into Loan_detail1 select * from </a:t>
            </a:r>
            <a:r>
              <a:rPr lang="en-US" i="1" kern="100" dirty="0" err="1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loan_status</a:t>
            </a:r>
            <a:r>
              <a:rPr lang="en-US" i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;</a:t>
            </a:r>
          </a:p>
          <a:p>
            <a:pPr>
              <a:buFontTx/>
              <a:buChar char="-"/>
            </a:pPr>
            <a:r>
              <a:rPr lang="en-US" i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select * from </a:t>
            </a:r>
            <a:r>
              <a:rPr lang="en-US" i="1" kern="100" dirty="0" err="1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loan_status</a:t>
            </a:r>
            <a:r>
              <a:rPr lang="en-US" i="1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; </a:t>
            </a:r>
            <a:endParaRPr lang="en-IN" i="1" kern="1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F889F9-D515-4931-872F-D6676A725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From</a:t>
            </a:r>
          </a:p>
          <a:p>
            <a:pPr algn="ctr"/>
            <a:r>
              <a:rPr lang="en-US" sz="2800" dirty="0"/>
              <a:t> </a:t>
            </a:r>
            <a:r>
              <a:rPr lang="en-US" sz="2800" dirty="0" err="1"/>
              <a:t>loan_status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028040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808</Words>
  <Application>Microsoft Office PowerPoint</Application>
  <PresentationFormat>Widescreen</PresentationFormat>
  <Paragraphs>147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Corbel</vt:lpstr>
      <vt:lpstr>Google Sans</vt:lpstr>
      <vt:lpstr>Latha</vt:lpstr>
      <vt:lpstr>Segoe UI</vt:lpstr>
      <vt:lpstr>Trebuchet MS</vt:lpstr>
      <vt:lpstr>Verdana</vt:lpstr>
      <vt:lpstr>Wingdings 3</vt:lpstr>
      <vt:lpstr>Facet</vt:lpstr>
      <vt:lpstr>                                 Loan management system </vt:lpstr>
      <vt:lpstr>PowerPoint Presentation</vt:lpstr>
      <vt:lpstr>          MY SQL </vt:lpstr>
      <vt:lpstr>DATABASES </vt:lpstr>
      <vt:lpstr>PowerPoint Presentation</vt:lpstr>
      <vt:lpstr>PowerPoint Presentation</vt:lpstr>
      <vt:lpstr>customer criteria based on applicant income  </vt:lpstr>
      <vt:lpstr>CODEINGS</vt:lpstr>
      <vt:lpstr>row level trigger for loan amount </vt:lpstr>
      <vt:lpstr>OUTPUT</vt:lpstr>
      <vt:lpstr> </vt:lpstr>
      <vt:lpstr>-</vt:lpstr>
      <vt:lpstr>OUTPUT</vt:lpstr>
      <vt:lpstr>DELETE,MODIFY,CREATE TABLE</vt:lpstr>
      <vt:lpstr>OUTPUT</vt:lpstr>
      <vt:lpstr>CALCULATING INTEREST,JOINS</vt:lpstr>
      <vt:lpstr>OUTPUT</vt:lpstr>
      <vt:lpstr>Update gender and age based on customer id AND ADDING REGION INFO</vt:lpstr>
      <vt:lpstr>   THE END OF LOAN MANAGEMENT SYSTEM </vt:lpstr>
      <vt:lpstr>OUTPUT</vt:lpstr>
      <vt:lpstr>        output</vt:lpstr>
      <vt:lpstr>OUTPUTS</vt:lpstr>
      <vt:lpstr>OUTPUTS</vt:lpstr>
      <vt:lpstr>      THE END LOAN  MANAGEMENT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SQL</dc:title>
  <dc:creator>Vasanth A</dc:creator>
  <cp:lastModifiedBy>Muzamil</cp:lastModifiedBy>
  <cp:revision>26</cp:revision>
  <dcterms:created xsi:type="dcterms:W3CDTF">2025-04-01T15:38:41Z</dcterms:created>
  <dcterms:modified xsi:type="dcterms:W3CDTF">2025-04-02T15:48:12Z</dcterms:modified>
</cp:coreProperties>
</file>