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18" r:id="rId4"/>
  </p:sldMasterIdLst>
  <p:notesMasterIdLst>
    <p:notesMasterId r:id="rId13"/>
  </p:notesMasterIdLst>
  <p:handoutMasterIdLst>
    <p:handoutMasterId r:id="rId14"/>
  </p:handoutMasterIdLst>
  <p:sldIdLst>
    <p:sldId id="320" r:id="rId5"/>
    <p:sldId id="257" r:id="rId6"/>
    <p:sldId id="267" r:id="rId7"/>
    <p:sldId id="313" r:id="rId8"/>
    <p:sldId id="315" r:id="rId9"/>
    <p:sldId id="319" r:id="rId10"/>
    <p:sldId id="318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598D"/>
    <a:srgbClr val="646C92"/>
    <a:srgbClr val="5A6B76"/>
    <a:srgbClr val="5A6E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505E3EF-67EA-436B-97B2-0124C06EBD24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36" autoAdjust="0"/>
    <p:restoredTop sz="95660" autoAdjust="0"/>
  </p:normalViewPr>
  <p:slideViewPr>
    <p:cSldViewPr snapToGrid="0">
      <p:cViewPr>
        <p:scale>
          <a:sx n="75" d="100"/>
          <a:sy n="75" d="100"/>
        </p:scale>
        <p:origin x="864" y="125"/>
      </p:cViewPr>
      <p:guideLst/>
    </p:cSldViewPr>
  </p:slideViewPr>
  <p:outlineViewPr>
    <p:cViewPr>
      <p:scale>
        <a:sx n="33" d="100"/>
        <a:sy n="33" d="100"/>
      </p:scale>
      <p:origin x="0" y="-446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3149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FE52182-8ED2-2CD9-1769-D9951A9939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873A34-C368-6B6E-8816-ABC664A8575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FBC06-9676-42B7-A8B4-279236EF9829}" type="datetimeFigureOut">
              <a:rPr lang="en-US" smtClean="0"/>
              <a:t>9/3/2024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355158-3742-8894-B074-C872916FE8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6B5579-9D25-81D6-8171-2F8C3F5377E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B3735C-CF2D-4272-874B-84D65FE3CA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658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63451-F71A-45EA-8B10-04A09C28CC19}" type="datetimeFigureOut">
              <a:rPr lang="en-US" smtClean="0"/>
              <a:t>9/3/2024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8B270D-091D-4ED2-8C85-0898DD7D9F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118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12FDEA-03A1-4F6D-A72C-F016AC56B49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442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165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9188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0988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9220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12FDEA-03A1-4F6D-A72C-F016AC56B49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7752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9406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332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6557355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58732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9729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ubtit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F9E50B4-1616-9029-9FC0-901DDF9BF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49680" y="0"/>
            <a:ext cx="774232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0307" y="430521"/>
            <a:ext cx="3389065" cy="1847528"/>
          </a:xfrm>
        </p:spPr>
        <p:txBody>
          <a:bodyPr>
            <a:no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3805DED-0C97-4EF7-B1E1-0E016E053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54839" y="2511829"/>
            <a:ext cx="540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74FFBCF-911F-5818-60FE-B018CA67735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30307" y="2745610"/>
            <a:ext cx="3389065" cy="3499611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5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marL="0" indent="0" algn="ctr">
              <a:buNone/>
            </a:pPr>
            <a:r>
              <a:rPr lang="en-US" dirty="0"/>
              <a:t>Click to add text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F1A84F6-2D30-446A-9D91-44FBCB82567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979988" y="430521"/>
            <a:ext cx="6681704" cy="6019264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53841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7C0FA93-7C0D-4CC0-BB42-DF569688ED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alpha val="2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2643" y="995761"/>
            <a:ext cx="5160757" cy="2972990"/>
          </a:xfrm>
        </p:spPr>
        <p:txBody>
          <a:bodyPr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0" name="Subtitle 7">
            <a:extLst>
              <a:ext uri="{FF2B5EF4-FFF2-40B4-BE49-F238E27FC236}">
                <a16:creationId xmlns:a16="http://schemas.microsoft.com/office/drawing/2014/main" id="{C2777538-58E6-494C-A27B-B70346B0F39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62643" y="4081727"/>
            <a:ext cx="5160757" cy="1780513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1800" kern="1200" cap="all" spc="30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>
                <a:cs typeface="Calibri"/>
              </a:rPr>
              <a:t>Click to add subtitle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41D5DFE-8F3F-B784-41B0-31F1C534B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39998" y="5634038"/>
            <a:ext cx="2216150" cy="1177924"/>
            <a:chOff x="4987925" y="2840038"/>
            <a:chExt cx="2216150" cy="117792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78FF8C9-13C5-56E2-15F0-726312FF5E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4867E99-B662-B6E9-E6E5-C3407AF419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20702" y="2912637"/>
              <a:ext cx="1080000" cy="1080000"/>
              <a:chOff x="6879023" y="2912637"/>
              <a:chExt cx="1080000" cy="1080000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17278895-DA26-C127-87C0-697FD9488C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27" name="Freeform 68">
                  <a:extLst>
                    <a:ext uri="{FF2B5EF4-FFF2-40B4-BE49-F238E27FC236}">
                      <a16:creationId xmlns:a16="http://schemas.microsoft.com/office/drawing/2014/main" id="{830A98F7-AE8F-57AF-4A98-D9FDD5E348E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" name="Freeform 69">
                  <a:extLst>
                    <a:ext uri="{FF2B5EF4-FFF2-40B4-BE49-F238E27FC236}">
                      <a16:creationId xmlns:a16="http://schemas.microsoft.com/office/drawing/2014/main" id="{04E85AAB-DBFC-9EFB-0839-BD3BF907CB4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" name="Line 70">
                  <a:extLst>
                    <a:ext uri="{FF2B5EF4-FFF2-40B4-BE49-F238E27FC236}">
                      <a16:creationId xmlns:a16="http://schemas.microsoft.com/office/drawing/2014/main" id="{FB82D752-7675-919F-1F4E-A662D638CA2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2315DAC7-8F1F-7516-6093-EF240456E2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22" name="Freeform 68">
                  <a:extLst>
                    <a:ext uri="{FF2B5EF4-FFF2-40B4-BE49-F238E27FC236}">
                      <a16:creationId xmlns:a16="http://schemas.microsoft.com/office/drawing/2014/main" id="{8784DA3A-66FB-8A56-0830-9C7BAE1BDF8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3" name="Freeform 69">
                  <a:extLst>
                    <a:ext uri="{FF2B5EF4-FFF2-40B4-BE49-F238E27FC236}">
                      <a16:creationId xmlns:a16="http://schemas.microsoft.com/office/drawing/2014/main" id="{17465245-FA5B-23A6-733F-92E4C7D22BD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5" name="Line 70">
                  <a:extLst>
                    <a:ext uri="{FF2B5EF4-FFF2-40B4-BE49-F238E27FC236}">
                      <a16:creationId xmlns:a16="http://schemas.microsoft.com/office/drawing/2014/main" id="{E5934380-F9D4-5C01-360B-793C27BC6B1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CD2A0D6-CCC5-0E52-3DEA-FC7EDC9C4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1939998" y="49440"/>
            <a:ext cx="2216150" cy="1177924"/>
            <a:chOff x="4987925" y="2840038"/>
            <a:chExt cx="2216150" cy="1177924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952F4BA-7236-1B1C-5216-B9BE515C7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4555DC04-CCBE-6784-2184-F53E6BB5E1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20702" y="2912637"/>
              <a:ext cx="1080000" cy="1080000"/>
              <a:chOff x="6879023" y="2912637"/>
              <a:chExt cx="1080000" cy="1080000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0B9A340D-1663-7DA9-73AE-9B675EF502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38" name="Freeform 68">
                  <a:extLst>
                    <a:ext uri="{FF2B5EF4-FFF2-40B4-BE49-F238E27FC236}">
                      <a16:creationId xmlns:a16="http://schemas.microsoft.com/office/drawing/2014/main" id="{79252168-D1D9-C3CD-EFC8-41C970A0585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9" name="Freeform 69">
                  <a:extLst>
                    <a:ext uri="{FF2B5EF4-FFF2-40B4-BE49-F238E27FC236}">
                      <a16:creationId xmlns:a16="http://schemas.microsoft.com/office/drawing/2014/main" id="{BD3D9A06-E42E-5D13-8785-3C0D11DE16C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0" name="Line 70">
                  <a:extLst>
                    <a:ext uri="{FF2B5EF4-FFF2-40B4-BE49-F238E27FC236}">
                      <a16:creationId xmlns:a16="http://schemas.microsoft.com/office/drawing/2014/main" id="{21834AF8-71F0-5841-4EC6-634FD9FE380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2D1C1DDF-35C6-613D-DA7C-81FC3E0E96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35" name="Freeform 68">
                  <a:extLst>
                    <a:ext uri="{FF2B5EF4-FFF2-40B4-BE49-F238E27FC236}">
                      <a16:creationId xmlns:a16="http://schemas.microsoft.com/office/drawing/2014/main" id="{F63E067E-30E2-CF93-0F3E-7766C716D43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6" name="Freeform 69">
                  <a:extLst>
                    <a:ext uri="{FF2B5EF4-FFF2-40B4-BE49-F238E27FC236}">
                      <a16:creationId xmlns:a16="http://schemas.microsoft.com/office/drawing/2014/main" id="{E1121437-B5EB-87F8-77CC-3B282445213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7" name="Line 70">
                  <a:extLst>
                    <a:ext uri="{FF2B5EF4-FFF2-40B4-BE49-F238E27FC236}">
                      <a16:creationId xmlns:a16="http://schemas.microsoft.com/office/drawing/2014/main" id="{0FC3E6C1-F30C-BEBC-7EBD-1D93DCD05B8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C9D32952-2D0C-4A3E-9354-E014C717894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654800" y="430213"/>
            <a:ext cx="4995863" cy="5997574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6856828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77D905AD-2C09-A80F-FBF0-4F45A7A148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8163" y="400049"/>
            <a:ext cx="8647721" cy="118504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6F87AC4-493F-1EB8-D127-C21530FA824E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68163" y="1997132"/>
            <a:ext cx="8652793" cy="4232218"/>
          </a:xfrm>
        </p:spPr>
        <p:txBody>
          <a:bodyPr lIns="0">
            <a:normAutofit/>
          </a:bodyPr>
          <a:lstStyle>
            <a:lvl1pPr marL="28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1pPr>
            <a:lvl2pPr marL="64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2pPr>
            <a:lvl3pPr marL="100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3pPr>
            <a:lvl4pPr marL="136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4pPr>
            <a:lvl5pPr marL="172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5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BBE6897-C551-2BCB-F552-C4B761D2C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57063" y="457964"/>
            <a:ext cx="2211229" cy="2707415"/>
            <a:chOff x="9728105" y="457964"/>
            <a:chExt cx="2211229" cy="2707415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C8215B7C-A98D-6F6C-9039-6F2AAEEFDD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940728" y="245341"/>
              <a:ext cx="1785984" cy="2211229"/>
              <a:chOff x="3125006" y="3171595"/>
              <a:chExt cx="1785984" cy="2211229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184D4E7B-7775-1603-2C3F-5C26535772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6F97B093-B348-8A25-789A-743A43E9038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0732DEA9-6233-9CDE-64C6-744FC6CD6E4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2" name="Rectangle 30">
                  <a:extLst>
                    <a:ext uri="{FF2B5EF4-FFF2-40B4-BE49-F238E27FC236}">
                      <a16:creationId xmlns:a16="http://schemas.microsoft.com/office/drawing/2014/main" id="{9274C521-E533-D3E5-CE64-E3A3AEC0FE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3" name="Rectangle 30">
                  <a:extLst>
                    <a:ext uri="{FF2B5EF4-FFF2-40B4-BE49-F238E27FC236}">
                      <a16:creationId xmlns:a16="http://schemas.microsoft.com/office/drawing/2014/main" id="{2C69CF99-91AA-9E24-24AE-5A89748B46E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A35D6C12-B227-D277-0499-FA2765DB20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id="{01FCD87F-4621-47F3-CC5C-A1A8F673324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id="{CA7C3364-8305-C08F-4132-18DA2D39BFA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18093390-6F0E-5ED5-5DAF-40FF11548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10400269" y="1917604"/>
              <a:ext cx="633413" cy="1862138"/>
              <a:chOff x="5959193" y="333389"/>
              <a:chExt cx="633413" cy="1862138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CEAA9FA7-0165-F161-72DC-F2E001FCF3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959192" y="333389"/>
                <a:ext cx="633413" cy="1419225"/>
                <a:chOff x="5959192" y="333389"/>
                <a:chExt cx="633413" cy="1419225"/>
              </a:xfrm>
            </p:grpSpPr>
            <p:sp>
              <p:nvSpPr>
                <p:cNvPr id="54" name="Freeform 68">
                  <a:extLst>
                    <a:ext uri="{FF2B5EF4-FFF2-40B4-BE49-F238E27FC236}">
                      <a16:creationId xmlns:a16="http://schemas.microsoft.com/office/drawing/2014/main" id="{9F185D91-004D-5474-3DD0-9153A2AEA29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959192" y="333389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5" name="Freeform 69">
                  <a:extLst>
                    <a:ext uri="{FF2B5EF4-FFF2-40B4-BE49-F238E27FC236}">
                      <a16:creationId xmlns:a16="http://schemas.microsoft.com/office/drawing/2014/main" id="{D995CD54-9374-D2B3-957D-6925B750A69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278280" y="333389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53" name="Line 70">
                <a:extLst>
                  <a:ext uri="{FF2B5EF4-FFF2-40B4-BE49-F238E27FC236}">
                    <a16:creationId xmlns:a16="http://schemas.microsoft.com/office/drawing/2014/main" id="{EDCD4830-6A47-A59E-6569-B352E6D661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 userDrawn="1"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278281" y="333389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000E8D63-E827-790A-519A-B36BFBDEB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8163" y="17994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A908D1ED-4589-9577-8D42-858F2E005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9740417" y="3721100"/>
            <a:ext cx="2211229" cy="2707415"/>
            <a:chOff x="9728105" y="457964"/>
            <a:chExt cx="2211229" cy="2707415"/>
          </a:xfrm>
        </p:grpSpPr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2657C24A-988F-290D-0D82-858C3E574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940728" y="245341"/>
              <a:ext cx="1785984" cy="2211229"/>
              <a:chOff x="3125006" y="3171595"/>
              <a:chExt cx="1785984" cy="2211229"/>
            </a:xfrm>
          </p:grpSpPr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3AB3F4C6-5635-3075-CCEA-4675932DD4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144" name="Straight Connector 143">
                  <a:extLst>
                    <a:ext uri="{FF2B5EF4-FFF2-40B4-BE49-F238E27FC236}">
                      <a16:creationId xmlns:a16="http://schemas.microsoft.com/office/drawing/2014/main" id="{02F5D12D-62A1-0F12-12B0-572BA5657EF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>
                  <a:extLst>
                    <a:ext uri="{FF2B5EF4-FFF2-40B4-BE49-F238E27FC236}">
                      <a16:creationId xmlns:a16="http://schemas.microsoft.com/office/drawing/2014/main" id="{E47EADA3-585F-FC49-7481-AF5B4DA0939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6" name="Rectangle 30">
                  <a:extLst>
                    <a:ext uri="{FF2B5EF4-FFF2-40B4-BE49-F238E27FC236}">
                      <a16:creationId xmlns:a16="http://schemas.microsoft.com/office/drawing/2014/main" id="{DFB52899-BBD4-527C-5990-88BF84565D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7" name="Rectangle 30">
                  <a:extLst>
                    <a:ext uri="{FF2B5EF4-FFF2-40B4-BE49-F238E27FC236}">
                      <a16:creationId xmlns:a16="http://schemas.microsoft.com/office/drawing/2014/main" id="{653A3527-A6E3-89A6-71ED-9A7D8EBA4C3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CD03B7A9-CD70-40B9-650E-43C78D4F16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142" name="Freeform: Shape 141">
                  <a:extLst>
                    <a:ext uri="{FF2B5EF4-FFF2-40B4-BE49-F238E27FC236}">
                      <a16:creationId xmlns:a16="http://schemas.microsoft.com/office/drawing/2014/main" id="{451CBB11-40F3-F130-BA91-6311C58CB1B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3" name="Freeform: Shape 142">
                  <a:extLst>
                    <a:ext uri="{FF2B5EF4-FFF2-40B4-BE49-F238E27FC236}">
                      <a16:creationId xmlns:a16="http://schemas.microsoft.com/office/drawing/2014/main" id="{2CCB9535-280C-59F1-2408-AFAD8D1BE2E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44493786-0B0A-24D5-26A9-8E820E6AB8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10400269" y="1917604"/>
              <a:ext cx="633413" cy="1862138"/>
              <a:chOff x="5959193" y="333389"/>
              <a:chExt cx="633413" cy="1862138"/>
            </a:xfrm>
          </p:grpSpPr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F66FA07F-4726-2875-B812-6BCC5ABCC2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959192" y="333389"/>
                <a:ext cx="633413" cy="1419225"/>
                <a:chOff x="5959192" y="333389"/>
                <a:chExt cx="633413" cy="1419225"/>
              </a:xfrm>
            </p:grpSpPr>
            <p:sp>
              <p:nvSpPr>
                <p:cNvPr id="138" name="Freeform 68">
                  <a:extLst>
                    <a:ext uri="{FF2B5EF4-FFF2-40B4-BE49-F238E27FC236}">
                      <a16:creationId xmlns:a16="http://schemas.microsoft.com/office/drawing/2014/main" id="{A3457F2F-D92C-2F19-7ECB-5110F6A2BB3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959192" y="333389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9" name="Freeform 69">
                  <a:extLst>
                    <a:ext uri="{FF2B5EF4-FFF2-40B4-BE49-F238E27FC236}">
                      <a16:creationId xmlns:a16="http://schemas.microsoft.com/office/drawing/2014/main" id="{6ABA0333-6EC3-6BEF-E476-C0072364AAE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278280" y="333389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137" name="Line 70">
                <a:extLst>
                  <a:ext uri="{FF2B5EF4-FFF2-40B4-BE49-F238E27FC236}">
                    <a16:creationId xmlns:a16="http://schemas.microsoft.com/office/drawing/2014/main" id="{D9E689F1-3CC0-2CE6-27B1-34AA1949B9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 userDrawn="1"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278281" y="333389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6811096D-7051-CD8E-3C9B-63077216B6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8164" y="6357168"/>
            <a:ext cx="1641986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3375748-D6D7-A497-C19F-581BC09345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1AC1AD6-D101-6CA6-45FC-DC48C0F32D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64103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9943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68408" y="1187450"/>
            <a:ext cx="6255903" cy="2996901"/>
          </a:xfrm>
        </p:spPr>
        <p:txBody>
          <a:bodyPr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C6B76DB-2767-87C4-10EE-4BBBF284112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286000" y="4557712"/>
            <a:ext cx="7659688" cy="1639275"/>
          </a:xfrm>
        </p:spPr>
        <p:txBody>
          <a:bodyPr/>
          <a:lstStyle>
            <a:lvl1pPr marL="0" indent="0" algn="ctr" defTabSz="914400" rtl="0" eaLnBrk="1" latinLnBrk="0" hangingPunct="1">
              <a:lnSpc>
                <a:spcPct val="13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None/>
              <a:defRPr lang="en-US" sz="1800" kern="1200" cap="all" spc="300" dirty="0" smtClean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 algn="ctr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9F4A9DA-0E0F-BB15-37FE-7C47230AF4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153659" y="716800"/>
            <a:ext cx="3838575" cy="5583025"/>
            <a:chOff x="199766" y="716800"/>
            <a:chExt cx="3838575" cy="558302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6D7EE9A-A325-1078-BB60-9FC75CAEB6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890329" y="26237"/>
              <a:ext cx="2457450" cy="3838575"/>
              <a:chOff x="587376" y="280988"/>
              <a:chExt cx="2457450" cy="3838575"/>
            </a:xfrm>
          </p:grpSpPr>
          <p:sp>
            <p:nvSpPr>
              <p:cNvPr id="38" name="Freeform 64">
                <a:extLst>
                  <a:ext uri="{FF2B5EF4-FFF2-40B4-BE49-F238E27FC236}">
                    <a16:creationId xmlns:a16="http://schemas.microsoft.com/office/drawing/2014/main" id="{E3B36E34-9750-EC15-036F-4B675C295A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443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" name="Freeform 81">
                <a:extLst>
                  <a:ext uri="{FF2B5EF4-FFF2-40B4-BE49-F238E27FC236}">
                    <a16:creationId xmlns:a16="http://schemas.microsoft.com/office/drawing/2014/main" id="{06586384-27A4-246C-E62A-33558F884F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205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" name="Freeform 61">
                <a:extLst>
                  <a:ext uri="{FF2B5EF4-FFF2-40B4-BE49-F238E27FC236}">
                    <a16:creationId xmlns:a16="http://schemas.microsoft.com/office/drawing/2014/main" id="{5AA0A056-987B-0766-D8E8-C8D89A7EC7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443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1" name="Freeform 78">
                <a:extLst>
                  <a:ext uri="{FF2B5EF4-FFF2-40B4-BE49-F238E27FC236}">
                    <a16:creationId xmlns:a16="http://schemas.microsoft.com/office/drawing/2014/main" id="{B8359D64-1AAE-C3D6-1AEB-701A902686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205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" name="Freeform 84">
                <a:extLst>
                  <a:ext uri="{FF2B5EF4-FFF2-40B4-BE49-F238E27FC236}">
                    <a16:creationId xmlns:a16="http://schemas.microsoft.com/office/drawing/2014/main" id="{40C577F2-9B8C-9987-0FDA-0B46E995AE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967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3" name="Freeform 87">
                <a:extLst>
                  <a:ext uri="{FF2B5EF4-FFF2-40B4-BE49-F238E27FC236}">
                    <a16:creationId xmlns:a16="http://schemas.microsoft.com/office/drawing/2014/main" id="{E4A8A441-14F2-1181-7C03-9AF4D75DE0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967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4" name="Freeform 60">
                <a:extLst>
                  <a:ext uri="{FF2B5EF4-FFF2-40B4-BE49-F238E27FC236}">
                    <a16:creationId xmlns:a16="http://schemas.microsoft.com/office/drawing/2014/main" id="{3A0F5B06-DAD1-414A-4045-AC17788009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0988"/>
                <a:ext cx="319088" cy="1419225"/>
              </a:xfrm>
              <a:custGeom>
                <a:avLst/>
                <a:gdLst>
                  <a:gd name="T0" fmla="*/ 0 w 67"/>
                  <a:gd name="T1" fmla="*/ 0 h 298"/>
                  <a:gd name="T2" fmla="*/ 0 w 67"/>
                  <a:gd name="T3" fmla="*/ 298 h 298"/>
                  <a:gd name="T4" fmla="*/ 67 w 67"/>
                  <a:gd name="T5" fmla="*/ 149 h 298"/>
                  <a:gd name="T6" fmla="*/ 0 w 67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7" y="208"/>
                      <a:pt x="67" y="149"/>
                    </a:cubicBezTo>
                    <a:cubicBezTo>
                      <a:pt x="67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5" name="Freeform 59">
                <a:extLst>
                  <a:ext uri="{FF2B5EF4-FFF2-40B4-BE49-F238E27FC236}">
                    <a16:creationId xmlns:a16="http://schemas.microsoft.com/office/drawing/2014/main" id="{6EAB1EB7-4688-82CC-051F-DB66DE38B8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497013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6" name="Freeform 62">
                <a:extLst>
                  <a:ext uri="{FF2B5EF4-FFF2-40B4-BE49-F238E27FC236}">
                    <a16:creationId xmlns:a16="http://schemas.microsoft.com/office/drawing/2014/main" id="{A9AB2401-8BD6-D082-7D34-198A6545D1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390651"/>
                <a:ext cx="1228725" cy="761999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7" name="Freeform 65">
                <a:extLst>
                  <a:ext uri="{FF2B5EF4-FFF2-40B4-BE49-F238E27FC236}">
                    <a16:creationId xmlns:a16="http://schemas.microsoft.com/office/drawing/2014/main" id="{3A90FDBC-4B7A-EDE5-0D04-338D0D4465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362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8" name="Freeform 79">
                <a:extLst>
                  <a:ext uri="{FF2B5EF4-FFF2-40B4-BE49-F238E27FC236}">
                    <a16:creationId xmlns:a16="http://schemas.microsoft.com/office/drawing/2014/main" id="{A8D3C6B9-6FD6-25DA-E318-38517D1729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124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9" name="Freeform 82">
                <a:extLst>
                  <a:ext uri="{FF2B5EF4-FFF2-40B4-BE49-F238E27FC236}">
                    <a16:creationId xmlns:a16="http://schemas.microsoft.com/office/drawing/2014/main" id="{7B45605F-50DD-B936-79D0-4D5D3DCCF6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124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0" name="Freeform 85">
                <a:extLst>
                  <a:ext uri="{FF2B5EF4-FFF2-40B4-BE49-F238E27FC236}">
                    <a16:creationId xmlns:a16="http://schemas.microsoft.com/office/drawing/2014/main" id="{AA2CCC3A-D444-734A-6925-5778565003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886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1" name="Freeform 88">
                <a:extLst>
                  <a:ext uri="{FF2B5EF4-FFF2-40B4-BE49-F238E27FC236}">
                    <a16:creationId xmlns:a16="http://schemas.microsoft.com/office/drawing/2014/main" id="{A2BD9A0D-1346-B3F5-7383-79EB805ABD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86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16EB22E5-C3DE-A015-B732-9C99977BB7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87376" y="280988"/>
                <a:ext cx="2457450" cy="3838575"/>
                <a:chOff x="587376" y="280988"/>
                <a:chExt cx="2457450" cy="3838575"/>
              </a:xfrm>
            </p:grpSpPr>
            <p:sp>
              <p:nvSpPr>
                <p:cNvPr id="53" name="Line 63">
                  <a:extLst>
                    <a:ext uri="{FF2B5EF4-FFF2-40B4-BE49-F238E27FC236}">
                      <a16:creationId xmlns:a16="http://schemas.microsoft.com/office/drawing/2014/main" id="{93CF15FE-A466-3FBE-1E87-307BF004FC3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4" name="Line 66">
                  <a:extLst>
                    <a:ext uri="{FF2B5EF4-FFF2-40B4-BE49-F238E27FC236}">
                      <a16:creationId xmlns:a16="http://schemas.microsoft.com/office/drawing/2014/main" id="{3C84471E-53D8-C7CA-359C-EA3D084335B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5" name="Line 67">
                  <a:extLst>
                    <a:ext uri="{FF2B5EF4-FFF2-40B4-BE49-F238E27FC236}">
                      <a16:creationId xmlns:a16="http://schemas.microsoft.com/office/drawing/2014/main" id="{BC3DC9EB-7ADF-8A40-A0B1-806A49FDD16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80988"/>
                  <a:ext cx="0" cy="3838575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6" name="Line 80">
                  <a:extLst>
                    <a:ext uri="{FF2B5EF4-FFF2-40B4-BE49-F238E27FC236}">
                      <a16:creationId xmlns:a16="http://schemas.microsoft.com/office/drawing/2014/main" id="{A9814A17-E78A-F4E9-E11C-91D474D977B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7" name="Line 83">
                  <a:extLst>
                    <a:ext uri="{FF2B5EF4-FFF2-40B4-BE49-F238E27FC236}">
                      <a16:creationId xmlns:a16="http://schemas.microsoft.com/office/drawing/2014/main" id="{317CBEE3-C973-721D-F6E1-B01AB38460A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8" name="Line 86">
                  <a:extLst>
                    <a:ext uri="{FF2B5EF4-FFF2-40B4-BE49-F238E27FC236}">
                      <a16:creationId xmlns:a16="http://schemas.microsoft.com/office/drawing/2014/main" id="{B94FEC87-B417-D6A3-C64B-28FBFF77E6B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9" name="Line 89">
                  <a:extLst>
                    <a:ext uri="{FF2B5EF4-FFF2-40B4-BE49-F238E27FC236}">
                      <a16:creationId xmlns:a16="http://schemas.microsoft.com/office/drawing/2014/main" id="{E06EF271-57E5-EEF4-D040-2024C9C5E22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B6F3B2D-71C3-22D2-3FE7-AEB56473B0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3500000">
              <a:off x="480743" y="3311698"/>
              <a:ext cx="1785984" cy="2211229"/>
              <a:chOff x="3125006" y="3171595"/>
              <a:chExt cx="1785984" cy="2211229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97575CCE-8AB7-7F62-6647-54A79E708F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B17ABC5D-B6B9-F1AF-A5E6-4E86BF39735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9D90BB42-FD51-C2C9-345D-87DED4AC79F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Rectangle 30">
                  <a:extLst>
                    <a:ext uri="{FF2B5EF4-FFF2-40B4-BE49-F238E27FC236}">
                      <a16:creationId xmlns:a16="http://schemas.microsoft.com/office/drawing/2014/main" id="{385D3C2A-6509-6882-27B6-96C8742214B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7" name="Rectangle 30">
                  <a:extLst>
                    <a:ext uri="{FF2B5EF4-FFF2-40B4-BE49-F238E27FC236}">
                      <a16:creationId xmlns:a16="http://schemas.microsoft.com/office/drawing/2014/main" id="{4BF0830E-092E-8582-FD37-25EBB95D93E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C380A303-EA12-90C6-733E-C85628E6E9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32" name="Freeform: Shape 31">
                  <a:extLst>
                    <a:ext uri="{FF2B5EF4-FFF2-40B4-BE49-F238E27FC236}">
                      <a16:creationId xmlns:a16="http://schemas.microsoft.com/office/drawing/2014/main" id="{641257D7-35B4-17E4-164F-621D979A03D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Freeform: Shape 32">
                  <a:extLst>
                    <a:ext uri="{FF2B5EF4-FFF2-40B4-BE49-F238E27FC236}">
                      <a16:creationId xmlns:a16="http://schemas.microsoft.com/office/drawing/2014/main" id="{6F3910AB-8CA8-F456-4738-9F48854BD06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586CB42-F5B6-83EC-94BC-143860A11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555957" y="5230097"/>
              <a:ext cx="641183" cy="1069728"/>
              <a:chOff x="6484112" y="2967038"/>
              <a:chExt cx="641183" cy="1069728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635060AB-ED2F-208F-81B5-BEB45F802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6808136" y="2967038"/>
                <a:ext cx="317159" cy="932400"/>
                <a:chOff x="6808136" y="2967038"/>
                <a:chExt cx="317159" cy="932400"/>
              </a:xfrm>
            </p:grpSpPr>
            <p:sp>
              <p:nvSpPr>
                <p:cNvPr id="27" name="Freeform 68">
                  <a:extLst>
                    <a:ext uri="{FF2B5EF4-FFF2-40B4-BE49-F238E27FC236}">
                      <a16:creationId xmlns:a16="http://schemas.microsoft.com/office/drawing/2014/main" id="{6E687AEB-A199-BAD0-2E9A-3ACBFE28411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" name="Freeform 69">
                  <a:extLst>
                    <a:ext uri="{FF2B5EF4-FFF2-40B4-BE49-F238E27FC236}">
                      <a16:creationId xmlns:a16="http://schemas.microsoft.com/office/drawing/2014/main" id="{DAFE85D5-581E-A320-6774-95E0233C56C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" name="Line 70">
                  <a:extLst>
                    <a:ext uri="{FF2B5EF4-FFF2-40B4-BE49-F238E27FC236}">
                      <a16:creationId xmlns:a16="http://schemas.microsoft.com/office/drawing/2014/main" id="{7270347A-DB8B-CFEA-D5B1-DBC3659BBEA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21965131-3F3E-E213-B710-81D71722A9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484112" y="3104366"/>
                <a:ext cx="317159" cy="932400"/>
                <a:chOff x="6808136" y="2967038"/>
                <a:chExt cx="317159" cy="932400"/>
              </a:xfrm>
            </p:grpSpPr>
            <p:sp>
              <p:nvSpPr>
                <p:cNvPr id="22" name="Freeform 68">
                  <a:extLst>
                    <a:ext uri="{FF2B5EF4-FFF2-40B4-BE49-F238E27FC236}">
                      <a16:creationId xmlns:a16="http://schemas.microsoft.com/office/drawing/2014/main" id="{A3D07104-0A30-F679-34AF-C21FD6FACE8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3" name="Freeform 69">
                  <a:extLst>
                    <a:ext uri="{FF2B5EF4-FFF2-40B4-BE49-F238E27FC236}">
                      <a16:creationId xmlns:a16="http://schemas.microsoft.com/office/drawing/2014/main" id="{B13E5798-2DCB-9131-C54F-6F0D08D86F5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5" name="Line 70">
                  <a:extLst>
                    <a:ext uri="{FF2B5EF4-FFF2-40B4-BE49-F238E27FC236}">
                      <a16:creationId xmlns:a16="http://schemas.microsoft.com/office/drawing/2014/main" id="{2F125324-9871-5BDF-13D3-6E4113AFD05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E0CCD1F-2B54-D361-E053-5FF87DD59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2855" y="716800"/>
            <a:ext cx="3838575" cy="5583025"/>
            <a:chOff x="199766" y="716800"/>
            <a:chExt cx="3838575" cy="5583025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B3F3EEBC-EBC4-0038-38A9-A494FED7A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890329" y="26237"/>
              <a:ext cx="2457450" cy="3838575"/>
              <a:chOff x="587376" y="280988"/>
              <a:chExt cx="2457450" cy="3838575"/>
            </a:xfrm>
          </p:grpSpPr>
          <p:sp>
            <p:nvSpPr>
              <p:cNvPr id="80" name="Freeform 64">
                <a:extLst>
                  <a:ext uri="{FF2B5EF4-FFF2-40B4-BE49-F238E27FC236}">
                    <a16:creationId xmlns:a16="http://schemas.microsoft.com/office/drawing/2014/main" id="{581DA3CF-C0A0-8E1A-B2CA-B465ACA6C8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443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1" name="Freeform 81">
                <a:extLst>
                  <a:ext uri="{FF2B5EF4-FFF2-40B4-BE49-F238E27FC236}">
                    <a16:creationId xmlns:a16="http://schemas.microsoft.com/office/drawing/2014/main" id="{DB32943F-D66E-F068-1ECE-FF375616F2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205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2" name="Freeform 61">
                <a:extLst>
                  <a:ext uri="{FF2B5EF4-FFF2-40B4-BE49-F238E27FC236}">
                    <a16:creationId xmlns:a16="http://schemas.microsoft.com/office/drawing/2014/main" id="{3B13BE8F-A9CD-C462-43E9-D182FCF05E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443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3" name="Freeform 78">
                <a:extLst>
                  <a:ext uri="{FF2B5EF4-FFF2-40B4-BE49-F238E27FC236}">
                    <a16:creationId xmlns:a16="http://schemas.microsoft.com/office/drawing/2014/main" id="{F75852E9-400B-CA0A-4A1A-0B754AE008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205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4" name="Freeform 84">
                <a:extLst>
                  <a:ext uri="{FF2B5EF4-FFF2-40B4-BE49-F238E27FC236}">
                    <a16:creationId xmlns:a16="http://schemas.microsoft.com/office/drawing/2014/main" id="{1D8ECB49-B6E6-DA8C-61EE-CB6BB20FF4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967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5" name="Freeform 87">
                <a:extLst>
                  <a:ext uri="{FF2B5EF4-FFF2-40B4-BE49-F238E27FC236}">
                    <a16:creationId xmlns:a16="http://schemas.microsoft.com/office/drawing/2014/main" id="{53A3DB70-240A-ADEB-E7B2-84B3837F44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967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6" name="Freeform 60">
                <a:extLst>
                  <a:ext uri="{FF2B5EF4-FFF2-40B4-BE49-F238E27FC236}">
                    <a16:creationId xmlns:a16="http://schemas.microsoft.com/office/drawing/2014/main" id="{9B713D37-E240-145B-9C3E-F8D262CF7B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0988"/>
                <a:ext cx="319088" cy="1419225"/>
              </a:xfrm>
              <a:custGeom>
                <a:avLst/>
                <a:gdLst>
                  <a:gd name="T0" fmla="*/ 0 w 67"/>
                  <a:gd name="T1" fmla="*/ 0 h 298"/>
                  <a:gd name="T2" fmla="*/ 0 w 67"/>
                  <a:gd name="T3" fmla="*/ 298 h 298"/>
                  <a:gd name="T4" fmla="*/ 67 w 67"/>
                  <a:gd name="T5" fmla="*/ 149 h 298"/>
                  <a:gd name="T6" fmla="*/ 0 w 67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7" y="208"/>
                      <a:pt x="67" y="149"/>
                    </a:cubicBezTo>
                    <a:cubicBezTo>
                      <a:pt x="67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7" name="Freeform 59">
                <a:extLst>
                  <a:ext uri="{FF2B5EF4-FFF2-40B4-BE49-F238E27FC236}">
                    <a16:creationId xmlns:a16="http://schemas.microsoft.com/office/drawing/2014/main" id="{17B81BF5-2C3A-46BE-E721-022FD3C1F4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497013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8" name="Freeform 62">
                <a:extLst>
                  <a:ext uri="{FF2B5EF4-FFF2-40B4-BE49-F238E27FC236}">
                    <a16:creationId xmlns:a16="http://schemas.microsoft.com/office/drawing/2014/main" id="{2885C111-E5DD-8443-FE17-0569B46EC8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390651"/>
                <a:ext cx="1228725" cy="761999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9" name="Freeform 65">
                <a:extLst>
                  <a:ext uri="{FF2B5EF4-FFF2-40B4-BE49-F238E27FC236}">
                    <a16:creationId xmlns:a16="http://schemas.microsoft.com/office/drawing/2014/main" id="{029DD684-1B88-2889-DA3A-5870D67614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362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0" name="Freeform 79">
                <a:extLst>
                  <a:ext uri="{FF2B5EF4-FFF2-40B4-BE49-F238E27FC236}">
                    <a16:creationId xmlns:a16="http://schemas.microsoft.com/office/drawing/2014/main" id="{3C566D20-0174-75CC-D855-AB274699D8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124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1" name="Freeform 82">
                <a:extLst>
                  <a:ext uri="{FF2B5EF4-FFF2-40B4-BE49-F238E27FC236}">
                    <a16:creationId xmlns:a16="http://schemas.microsoft.com/office/drawing/2014/main" id="{36A8E32A-151B-A3D3-49DE-6008D6C45F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124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2" name="Freeform 85">
                <a:extLst>
                  <a:ext uri="{FF2B5EF4-FFF2-40B4-BE49-F238E27FC236}">
                    <a16:creationId xmlns:a16="http://schemas.microsoft.com/office/drawing/2014/main" id="{76E7A491-283C-6A17-EB8C-B02383E9A2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886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3" name="Freeform 88">
                <a:extLst>
                  <a:ext uri="{FF2B5EF4-FFF2-40B4-BE49-F238E27FC236}">
                    <a16:creationId xmlns:a16="http://schemas.microsoft.com/office/drawing/2014/main" id="{E91E0A05-94DE-D7F7-3A60-DEA330713B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86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FF3DE174-682A-6361-8639-CDA2D81AA0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87376" y="280988"/>
                <a:ext cx="2457450" cy="3838575"/>
                <a:chOff x="587376" y="280988"/>
                <a:chExt cx="2457450" cy="3838575"/>
              </a:xfrm>
            </p:grpSpPr>
            <p:sp>
              <p:nvSpPr>
                <p:cNvPr id="95" name="Line 63">
                  <a:extLst>
                    <a:ext uri="{FF2B5EF4-FFF2-40B4-BE49-F238E27FC236}">
                      <a16:creationId xmlns:a16="http://schemas.microsoft.com/office/drawing/2014/main" id="{2234DE9F-CB30-6186-5B72-493836DF141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6" name="Line 66">
                  <a:extLst>
                    <a:ext uri="{FF2B5EF4-FFF2-40B4-BE49-F238E27FC236}">
                      <a16:creationId xmlns:a16="http://schemas.microsoft.com/office/drawing/2014/main" id="{DAF283E5-22FA-93DD-FB58-AA9A0424C93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7" name="Line 67">
                  <a:extLst>
                    <a:ext uri="{FF2B5EF4-FFF2-40B4-BE49-F238E27FC236}">
                      <a16:creationId xmlns:a16="http://schemas.microsoft.com/office/drawing/2014/main" id="{CE496269-4163-B3BB-A9E1-56F00C65A09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80988"/>
                  <a:ext cx="0" cy="3838575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8" name="Line 80">
                  <a:extLst>
                    <a:ext uri="{FF2B5EF4-FFF2-40B4-BE49-F238E27FC236}">
                      <a16:creationId xmlns:a16="http://schemas.microsoft.com/office/drawing/2014/main" id="{90179A3F-210B-6566-A4A2-F50DAB4E89D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9" name="Line 83">
                  <a:extLst>
                    <a:ext uri="{FF2B5EF4-FFF2-40B4-BE49-F238E27FC236}">
                      <a16:creationId xmlns:a16="http://schemas.microsoft.com/office/drawing/2014/main" id="{772AEF66-4E36-6C46-BEE9-2E18CDC2AE9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00" name="Line 86">
                  <a:extLst>
                    <a:ext uri="{FF2B5EF4-FFF2-40B4-BE49-F238E27FC236}">
                      <a16:creationId xmlns:a16="http://schemas.microsoft.com/office/drawing/2014/main" id="{258703F6-E13A-5C69-B4D3-DE791D24F11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01" name="Line 89">
                  <a:extLst>
                    <a:ext uri="{FF2B5EF4-FFF2-40B4-BE49-F238E27FC236}">
                      <a16:creationId xmlns:a16="http://schemas.microsoft.com/office/drawing/2014/main" id="{EEC221A3-F3A0-F165-B37C-BF65A34237A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E1BE042E-E49B-4A5F-357E-8DB2C56DD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3500000">
              <a:off x="480743" y="3311698"/>
              <a:ext cx="1785984" cy="2211229"/>
              <a:chOff x="3125006" y="3171595"/>
              <a:chExt cx="1785984" cy="2211229"/>
            </a:xfrm>
          </p:grpSpPr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C166BC29-F4E6-A651-BD21-70A8B85B4D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6002A7A7-B4BB-9C4C-3948-E72F7F44D1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CF73A36C-4216-A151-D845-77BCCDC9E71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8" name="Rectangle 30">
                  <a:extLst>
                    <a:ext uri="{FF2B5EF4-FFF2-40B4-BE49-F238E27FC236}">
                      <a16:creationId xmlns:a16="http://schemas.microsoft.com/office/drawing/2014/main" id="{5BBF4110-E046-056F-4D58-88966101088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" name="Rectangle 30">
                  <a:extLst>
                    <a:ext uri="{FF2B5EF4-FFF2-40B4-BE49-F238E27FC236}">
                      <a16:creationId xmlns:a16="http://schemas.microsoft.com/office/drawing/2014/main" id="{809EE42A-5648-154F-432A-D9F3570862D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A783DC31-F0EF-CF42-ED90-75B1ABD16C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74" name="Freeform: Shape 73">
                  <a:extLst>
                    <a:ext uri="{FF2B5EF4-FFF2-40B4-BE49-F238E27FC236}">
                      <a16:creationId xmlns:a16="http://schemas.microsoft.com/office/drawing/2014/main" id="{798C938D-4846-6187-1846-8DF73B4DD1D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5" name="Freeform: Shape 74">
                  <a:extLst>
                    <a:ext uri="{FF2B5EF4-FFF2-40B4-BE49-F238E27FC236}">
                      <a16:creationId xmlns:a16="http://schemas.microsoft.com/office/drawing/2014/main" id="{E52F3A13-6583-B19D-8326-EDCA4E9994D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0AC02D64-2157-DCA3-9D5E-57703AAB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555957" y="5230097"/>
              <a:ext cx="641183" cy="1069728"/>
              <a:chOff x="6484112" y="2967038"/>
              <a:chExt cx="641183" cy="1069728"/>
            </a:xfrm>
          </p:grpSpPr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7EDD009B-AFCE-7C90-EDC0-4823F23EA1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6808136" y="2967038"/>
                <a:ext cx="317159" cy="932400"/>
                <a:chOff x="6808136" y="2967038"/>
                <a:chExt cx="317159" cy="932400"/>
              </a:xfrm>
            </p:grpSpPr>
            <p:sp>
              <p:nvSpPr>
                <p:cNvPr id="69" name="Freeform 68">
                  <a:extLst>
                    <a:ext uri="{FF2B5EF4-FFF2-40B4-BE49-F238E27FC236}">
                      <a16:creationId xmlns:a16="http://schemas.microsoft.com/office/drawing/2014/main" id="{8DCD1D20-6F7B-2005-233C-448F7276964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0" name="Freeform 69">
                  <a:extLst>
                    <a:ext uri="{FF2B5EF4-FFF2-40B4-BE49-F238E27FC236}">
                      <a16:creationId xmlns:a16="http://schemas.microsoft.com/office/drawing/2014/main" id="{C701A3C9-3B53-4238-2638-1B8BA0EC5F5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1" name="Line 70">
                  <a:extLst>
                    <a:ext uri="{FF2B5EF4-FFF2-40B4-BE49-F238E27FC236}">
                      <a16:creationId xmlns:a16="http://schemas.microsoft.com/office/drawing/2014/main" id="{36AC7693-785F-3C83-9A64-E6039FA0E04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CF359D63-C81D-206A-44F3-F1273C0708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484112" y="3104366"/>
                <a:ext cx="317159" cy="932400"/>
                <a:chOff x="6808136" y="2967038"/>
                <a:chExt cx="317159" cy="932400"/>
              </a:xfrm>
            </p:grpSpPr>
            <p:sp>
              <p:nvSpPr>
                <p:cNvPr id="66" name="Freeform 68">
                  <a:extLst>
                    <a:ext uri="{FF2B5EF4-FFF2-40B4-BE49-F238E27FC236}">
                      <a16:creationId xmlns:a16="http://schemas.microsoft.com/office/drawing/2014/main" id="{220AC73E-818C-B36C-CBD0-B0B58029810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7" name="Freeform 69">
                  <a:extLst>
                    <a:ext uri="{FF2B5EF4-FFF2-40B4-BE49-F238E27FC236}">
                      <a16:creationId xmlns:a16="http://schemas.microsoft.com/office/drawing/2014/main" id="{E5255418-4DCC-DA3A-8A94-1E4253DD4C9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8" name="Line 70">
                  <a:extLst>
                    <a:ext uri="{FF2B5EF4-FFF2-40B4-BE49-F238E27FC236}">
                      <a16:creationId xmlns:a16="http://schemas.microsoft.com/office/drawing/2014/main" id="{81D8F951-4C97-BFA4-4434-DCEC72D59EA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3784D93E-84DF-A671-0102-F4445B9DB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43775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92133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0">
            <a:extLst>
              <a:ext uri="{FF2B5EF4-FFF2-40B4-BE49-F238E27FC236}">
                <a16:creationId xmlns:a16="http://schemas.microsoft.com/office/drawing/2014/main" id="{6F8AB8B9-9DB5-3592-13B2-C6EAC9964C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8164" y="400049"/>
            <a:ext cx="11104724" cy="118504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96B6B9D5-CD1B-A940-279D-F71F01ADB003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568164" y="1997132"/>
            <a:ext cx="5398686" cy="4232218"/>
          </a:xfrm>
        </p:spPr>
        <p:txBody>
          <a:bodyPr lIns="0">
            <a:normAutofit/>
          </a:bodyPr>
          <a:lstStyle>
            <a:lvl1pPr marL="0" indent="0">
              <a:lnSpc>
                <a:spcPct val="130000"/>
              </a:lnSpc>
              <a:spcBef>
                <a:spcPts val="1000"/>
              </a:spcBef>
              <a:buNone/>
              <a:defRPr sz="1800"/>
            </a:lvl1pPr>
            <a:lvl2pPr marL="283464" indent="-283464">
              <a:lnSpc>
                <a:spcPct val="130000"/>
              </a:lnSpc>
              <a:spcBef>
                <a:spcPts val="1000"/>
              </a:spcBef>
              <a:defRPr sz="1800"/>
            </a:lvl2pPr>
            <a:lvl3pPr marL="566928" indent="-283464">
              <a:lnSpc>
                <a:spcPct val="130000"/>
              </a:lnSpc>
              <a:spcBef>
                <a:spcPts val="1000"/>
              </a:spcBef>
              <a:defRPr sz="1800"/>
            </a:lvl3pPr>
            <a:lvl4pPr marL="850392" indent="-283464">
              <a:lnSpc>
                <a:spcPct val="130000"/>
              </a:lnSpc>
              <a:spcBef>
                <a:spcPts val="1000"/>
              </a:spcBef>
              <a:defRPr sz="1800"/>
            </a:lvl4pPr>
            <a:lvl5pPr marL="1371600" indent="-283464">
              <a:lnSpc>
                <a:spcPct val="130000"/>
              </a:lnSpc>
              <a:spcBef>
                <a:spcPts val="1000"/>
              </a:spcBef>
              <a:defRPr sz="1800"/>
            </a:lvl5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3269BDF9-7C8E-6E41-2B0A-E6156A56F0EF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274202" y="1997132"/>
            <a:ext cx="5398686" cy="4232218"/>
          </a:xfrm>
        </p:spPr>
        <p:txBody>
          <a:bodyPr lIns="0">
            <a:normAutofit/>
          </a:bodyPr>
          <a:lstStyle>
            <a:lvl1pPr marL="0" indent="0">
              <a:lnSpc>
                <a:spcPct val="130000"/>
              </a:lnSpc>
              <a:spcBef>
                <a:spcPts val="1000"/>
              </a:spcBef>
              <a:buNone/>
              <a:defRPr sz="1800"/>
            </a:lvl1pPr>
            <a:lvl2pPr marL="283464" indent="-283464">
              <a:lnSpc>
                <a:spcPct val="130000"/>
              </a:lnSpc>
              <a:spcBef>
                <a:spcPts val="1000"/>
              </a:spcBef>
              <a:defRPr sz="1800"/>
            </a:lvl2pPr>
            <a:lvl3pPr marL="566928" indent="-283464">
              <a:lnSpc>
                <a:spcPct val="130000"/>
              </a:lnSpc>
              <a:spcBef>
                <a:spcPts val="1000"/>
              </a:spcBef>
              <a:defRPr sz="1800"/>
            </a:lvl3pPr>
            <a:lvl4pPr marL="850392" indent="-283464">
              <a:lnSpc>
                <a:spcPct val="130000"/>
              </a:lnSpc>
              <a:spcBef>
                <a:spcPts val="1000"/>
              </a:spcBef>
              <a:defRPr sz="1800"/>
            </a:lvl4pPr>
            <a:lvl5pPr marL="1371600" indent="-283464">
              <a:lnSpc>
                <a:spcPct val="130000"/>
              </a:lnSpc>
              <a:spcBef>
                <a:spcPts val="1000"/>
              </a:spcBef>
              <a:defRPr sz="1800"/>
            </a:lvl5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1B8ED33-4EE7-7B50-3C8D-2D43FCEE2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8164" y="17994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9C8F833A-02FB-E36B-45C9-0645070F68FD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568164" y="6357168"/>
            <a:ext cx="1641986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6">
            <a:extLst>
              <a:ext uri="{FF2B5EF4-FFF2-40B4-BE49-F238E27FC236}">
                <a16:creationId xmlns:a16="http://schemas.microsoft.com/office/drawing/2014/main" id="{7BDAEEC9-E6ED-C61A-85C7-C1E0B67B16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71492A7-053E-DE52-D433-9715A1632B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64103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106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4910FDC-FCA3-4F39-AC3F-821172639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37" y="0"/>
            <a:ext cx="386715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alpha val="20000"/>
                </a:schemeClr>
              </a:solidFill>
            </a:endParaRPr>
          </a:p>
        </p:txBody>
      </p:sp>
      <p:sp>
        <p:nvSpPr>
          <p:cNvPr id="4" name="Title 10">
            <a:extLst>
              <a:ext uri="{FF2B5EF4-FFF2-40B4-BE49-F238E27FC236}">
                <a16:creationId xmlns:a16="http://schemas.microsoft.com/office/drawing/2014/main" id="{4C136262-2D92-08CC-8364-8E00D9FE63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13685" y="400049"/>
            <a:ext cx="7310152" cy="118504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F0F278F-99B1-49C2-968B-C983DF8121A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50810" y="430212"/>
            <a:ext cx="2989063" cy="5997575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DF82769-951B-3DA0-5C05-D7354E00A372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4313685" y="1997132"/>
            <a:ext cx="7314440" cy="4232218"/>
          </a:xfrm>
        </p:spPr>
        <p:txBody>
          <a:bodyPr lIns="0">
            <a:normAutofit/>
          </a:bodyPr>
          <a:lstStyle>
            <a:lvl1pPr marL="0" indent="0">
              <a:lnSpc>
                <a:spcPct val="130000"/>
              </a:lnSpc>
              <a:buNone/>
              <a:defRPr sz="1800"/>
            </a:lvl1pPr>
            <a:lvl2pPr marL="360000" indent="0">
              <a:lnSpc>
                <a:spcPct val="130000"/>
              </a:lnSpc>
              <a:buNone/>
              <a:defRPr sz="1800"/>
            </a:lvl2pPr>
            <a:lvl3pPr marL="720000" indent="0">
              <a:lnSpc>
                <a:spcPct val="130000"/>
              </a:lnSpc>
              <a:buNone/>
              <a:defRPr sz="1800"/>
            </a:lvl3pPr>
            <a:lvl4pPr marL="1080000" indent="0">
              <a:lnSpc>
                <a:spcPct val="130000"/>
              </a:lnSpc>
              <a:buNone/>
              <a:defRPr sz="1800"/>
            </a:lvl4pPr>
            <a:lvl5pPr marL="1440000" indent="0">
              <a:lnSpc>
                <a:spcPct val="130000"/>
              </a:lnSpc>
              <a:buNone/>
              <a:defRPr sz="1800"/>
            </a:lvl5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BE138E9-0025-C4F7-43CB-C242E93B3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13684" y="17994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F3412D6E-AE2E-B8C7-3247-1E771842C8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313684" y="6357168"/>
            <a:ext cx="1641986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A960C8-4CEC-FD5C-58B1-0A33E80158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161392" y="6356350"/>
            <a:ext cx="3614737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6500073-CE8C-BD5A-D965-BBB31877FC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64103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4614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0">
            <a:extLst>
              <a:ext uri="{FF2B5EF4-FFF2-40B4-BE49-F238E27FC236}">
                <a16:creationId xmlns:a16="http://schemas.microsoft.com/office/drawing/2014/main" id="{120C2CE9-09D7-C315-9A26-E750905F8D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57636" y="400049"/>
            <a:ext cx="8467760" cy="118504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B5F0A77-8ECB-36B0-0483-E734AB12FD75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3157636" y="1997132"/>
            <a:ext cx="5597686" cy="4356056"/>
          </a:xfrm>
        </p:spPr>
        <p:txBody>
          <a:bodyPr lIns="0">
            <a:normAutofit/>
          </a:bodyPr>
          <a:lstStyle>
            <a:lvl1pPr marL="0" indent="0">
              <a:lnSpc>
                <a:spcPct val="130000"/>
              </a:lnSpc>
              <a:buNone/>
              <a:defRPr sz="1800"/>
            </a:lvl1pPr>
            <a:lvl2pPr marL="64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2pPr>
            <a:lvl3pPr marL="720000" indent="0">
              <a:lnSpc>
                <a:spcPct val="130000"/>
              </a:lnSpc>
              <a:buNone/>
              <a:defRPr sz="1800"/>
            </a:lvl3pPr>
            <a:lvl4pPr marL="1080000" indent="0">
              <a:lnSpc>
                <a:spcPct val="130000"/>
              </a:lnSpc>
              <a:buNone/>
              <a:defRPr sz="1800"/>
            </a:lvl4pPr>
            <a:lvl5pPr marL="1440000" indent="0">
              <a:lnSpc>
                <a:spcPct val="130000"/>
              </a:lnSpc>
              <a:buNone/>
              <a:defRPr sz="1800"/>
            </a:lvl5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CB4063C8-82E1-0B52-0D41-B642726AD1E6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8945821" y="1997134"/>
            <a:ext cx="2679575" cy="435605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0374DF95-81A4-1CFF-D87E-1DBCA565C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85095" y="457964"/>
            <a:ext cx="2211229" cy="2707415"/>
            <a:chOff x="9728105" y="457964"/>
            <a:chExt cx="2211229" cy="2707415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C15172FB-4F23-B7CE-4A45-A96A16F64C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940728" y="245341"/>
              <a:ext cx="1785984" cy="2211229"/>
              <a:chOff x="3125006" y="3171595"/>
              <a:chExt cx="1785984" cy="2211229"/>
            </a:xfrm>
          </p:grpSpPr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78A1988F-4EE5-01C8-E1E2-EE21A6AF80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59707535-B3AB-7212-B069-A366ABAFE26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E14A54E3-A9EA-3476-B996-946D455F356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6" name="Rectangle 30">
                  <a:extLst>
                    <a:ext uri="{FF2B5EF4-FFF2-40B4-BE49-F238E27FC236}">
                      <a16:creationId xmlns:a16="http://schemas.microsoft.com/office/drawing/2014/main" id="{8096AB25-3A2B-B9B7-A68E-1974E3ED87A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7" name="Rectangle 30">
                  <a:extLst>
                    <a:ext uri="{FF2B5EF4-FFF2-40B4-BE49-F238E27FC236}">
                      <a16:creationId xmlns:a16="http://schemas.microsoft.com/office/drawing/2014/main" id="{2085403A-97EF-4203-C58B-E41070E516F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B2F8BD77-64E1-4FBD-81A4-E43A307C93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102" name="Freeform: Shape 101">
                  <a:extLst>
                    <a:ext uri="{FF2B5EF4-FFF2-40B4-BE49-F238E27FC236}">
                      <a16:creationId xmlns:a16="http://schemas.microsoft.com/office/drawing/2014/main" id="{323A0F3A-5730-3AFC-409F-6A67460C5A7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3" name="Freeform: Shape 102">
                  <a:extLst>
                    <a:ext uri="{FF2B5EF4-FFF2-40B4-BE49-F238E27FC236}">
                      <a16:creationId xmlns:a16="http://schemas.microsoft.com/office/drawing/2014/main" id="{70681FEE-64CB-7074-366C-42CED63713A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08813273-0B3B-17D4-89E5-22B5D6407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10400269" y="1917604"/>
              <a:ext cx="633413" cy="1862138"/>
              <a:chOff x="5959193" y="333389"/>
              <a:chExt cx="633413" cy="1862138"/>
            </a:xfrm>
          </p:grpSpPr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8DEE50A8-DEB8-82E4-6939-22346B41BF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959192" y="333389"/>
                <a:ext cx="633413" cy="1419225"/>
                <a:chOff x="5959192" y="333389"/>
                <a:chExt cx="633413" cy="1419225"/>
              </a:xfrm>
            </p:grpSpPr>
            <p:sp>
              <p:nvSpPr>
                <p:cNvPr id="98" name="Freeform 68">
                  <a:extLst>
                    <a:ext uri="{FF2B5EF4-FFF2-40B4-BE49-F238E27FC236}">
                      <a16:creationId xmlns:a16="http://schemas.microsoft.com/office/drawing/2014/main" id="{7C268328-6EF0-F968-28D1-9F0E5B01777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959192" y="333389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9" name="Freeform 69">
                  <a:extLst>
                    <a:ext uri="{FF2B5EF4-FFF2-40B4-BE49-F238E27FC236}">
                      <a16:creationId xmlns:a16="http://schemas.microsoft.com/office/drawing/2014/main" id="{37BFDF79-1029-8C4B-621E-4A6C9DFB6D8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278280" y="333389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97" name="Line 70">
                <a:extLst>
                  <a:ext uri="{FF2B5EF4-FFF2-40B4-BE49-F238E27FC236}">
                    <a16:creationId xmlns:a16="http://schemas.microsoft.com/office/drawing/2014/main" id="{20958208-D7CF-3479-7930-E3FB39DAA4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 userDrawn="1"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278281" y="333389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A5445BB5-50E8-C707-7C74-32796AC986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 flipV="1">
            <a:off x="268449" y="3721100"/>
            <a:ext cx="2211229" cy="2707415"/>
            <a:chOff x="9728105" y="457964"/>
            <a:chExt cx="2211229" cy="2707415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60348311-F256-5764-CF61-E4D36CE7B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940728" y="245341"/>
              <a:ext cx="1785984" cy="2211229"/>
              <a:chOff x="3125006" y="3171595"/>
              <a:chExt cx="1785984" cy="2211229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965C0C66-56A0-6241-4611-3A2493CC25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119" name="Straight Connector 118">
                  <a:extLst>
                    <a:ext uri="{FF2B5EF4-FFF2-40B4-BE49-F238E27FC236}">
                      <a16:creationId xmlns:a16="http://schemas.microsoft.com/office/drawing/2014/main" id="{EACD9C93-31AC-1752-5BBC-966E9B2DBF9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id="{AD9C47F5-E53F-7F26-B78D-C86305CF012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1" name="Rectangle 30">
                  <a:extLst>
                    <a:ext uri="{FF2B5EF4-FFF2-40B4-BE49-F238E27FC236}">
                      <a16:creationId xmlns:a16="http://schemas.microsoft.com/office/drawing/2014/main" id="{83DE65FD-926B-50A2-C5CD-C1ED2C6BFDB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2" name="Rectangle 30">
                  <a:extLst>
                    <a:ext uri="{FF2B5EF4-FFF2-40B4-BE49-F238E27FC236}">
                      <a16:creationId xmlns:a16="http://schemas.microsoft.com/office/drawing/2014/main" id="{B2D4F39F-E241-2969-4965-6940516FC55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38E667E2-23D6-06EC-B435-059EACC048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117" name="Freeform: Shape 116">
                  <a:extLst>
                    <a:ext uri="{FF2B5EF4-FFF2-40B4-BE49-F238E27FC236}">
                      <a16:creationId xmlns:a16="http://schemas.microsoft.com/office/drawing/2014/main" id="{76B00091-7194-5945-8734-F08C954FA76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8" name="Freeform: Shape 117">
                  <a:extLst>
                    <a:ext uri="{FF2B5EF4-FFF2-40B4-BE49-F238E27FC236}">
                      <a16:creationId xmlns:a16="http://schemas.microsoft.com/office/drawing/2014/main" id="{BBC29BA4-16A3-1452-4146-20264C0146C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6DEF5151-E1C8-79DA-AA94-F406CE561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10400269" y="1917604"/>
              <a:ext cx="633413" cy="1862138"/>
              <a:chOff x="5959193" y="333389"/>
              <a:chExt cx="633413" cy="1862138"/>
            </a:xfrm>
          </p:grpSpPr>
          <p:grpSp>
            <p:nvGrpSpPr>
              <p:cNvPr id="111" name="Group 110">
                <a:extLst>
                  <a:ext uri="{FF2B5EF4-FFF2-40B4-BE49-F238E27FC236}">
                    <a16:creationId xmlns:a16="http://schemas.microsoft.com/office/drawing/2014/main" id="{A63FFA48-1F7E-5963-4AAD-A6E2C1D4B1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959192" y="333389"/>
                <a:ext cx="633413" cy="1419225"/>
                <a:chOff x="5959192" y="333389"/>
                <a:chExt cx="633413" cy="1419225"/>
              </a:xfrm>
            </p:grpSpPr>
            <p:sp>
              <p:nvSpPr>
                <p:cNvPr id="113" name="Freeform 68">
                  <a:extLst>
                    <a:ext uri="{FF2B5EF4-FFF2-40B4-BE49-F238E27FC236}">
                      <a16:creationId xmlns:a16="http://schemas.microsoft.com/office/drawing/2014/main" id="{9B0AC0F7-48CE-DBC4-877B-C36BD9A0E2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959192" y="333389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14" name="Freeform 69">
                  <a:extLst>
                    <a:ext uri="{FF2B5EF4-FFF2-40B4-BE49-F238E27FC236}">
                      <a16:creationId xmlns:a16="http://schemas.microsoft.com/office/drawing/2014/main" id="{9CE55AA7-08FE-768A-DFEA-13EE468895E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278280" y="333389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112" name="Line 70">
                <a:extLst>
                  <a:ext uri="{FF2B5EF4-FFF2-40B4-BE49-F238E27FC236}">
                    <a16:creationId xmlns:a16="http://schemas.microsoft.com/office/drawing/2014/main" id="{EE9CD552-7569-2A39-A082-9790C85B6A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 userDrawn="1"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278281" y="333389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F9AEDFC-F371-37C8-E0DA-7AAFA49CB8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57636" y="17994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0FD4A2EC-3D37-5ED6-3C9F-0CE19E6E5B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8164" y="6357168"/>
            <a:ext cx="1641986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6">
            <a:extLst>
              <a:ext uri="{FF2B5EF4-FFF2-40B4-BE49-F238E27FC236}">
                <a16:creationId xmlns:a16="http://schemas.microsoft.com/office/drawing/2014/main" id="{F4A13167-ABFC-A428-5DDD-7F6BAA8E98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EF8E96-D06F-D077-7044-401B18EE50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64103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9404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30301" y="533292"/>
            <a:ext cx="4132469" cy="2213542"/>
          </a:xfrm>
        </p:spPr>
        <p:txBody>
          <a:bodyPr>
            <a:no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3805DED-0C97-4EF7-B1E1-0E016E053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43525" y="2980612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 91">
            <a:extLst>
              <a:ext uri="{FF2B5EF4-FFF2-40B4-BE49-F238E27FC236}">
                <a16:creationId xmlns:a16="http://schemas.microsoft.com/office/drawing/2014/main" id="{6CA9855B-4072-4D45-821E-549FDF548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8958" y="457964"/>
            <a:ext cx="7681842" cy="5937065"/>
            <a:chOff x="28958" y="457964"/>
            <a:chExt cx="7681842" cy="5937065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CD707C0C-4086-4F35-A8FC-A45D727AA6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8900000" flipH="1">
              <a:off x="3417239" y="1865958"/>
              <a:ext cx="1270000" cy="3384002"/>
              <a:chOff x="7920038" y="61913"/>
              <a:chExt cx="1270000" cy="3384002"/>
            </a:xfrm>
          </p:grpSpPr>
          <p:sp>
            <p:nvSpPr>
              <p:cNvPr id="195" name="Freeform 76">
                <a:extLst>
                  <a:ext uri="{FF2B5EF4-FFF2-40B4-BE49-F238E27FC236}">
                    <a16:creationId xmlns:a16="http://schemas.microsoft.com/office/drawing/2014/main" id="{3D21528F-9013-4CD7-9F7C-D3F3624881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7920038" y="61913"/>
                <a:ext cx="638175" cy="2843213"/>
              </a:xfrm>
              <a:custGeom>
                <a:avLst/>
                <a:gdLst>
                  <a:gd name="T0" fmla="*/ 0 w 134"/>
                  <a:gd name="T1" fmla="*/ 298 h 597"/>
                  <a:gd name="T2" fmla="*/ 134 w 134"/>
                  <a:gd name="T3" fmla="*/ 597 h 597"/>
                  <a:gd name="T4" fmla="*/ 134 w 134"/>
                  <a:gd name="T5" fmla="*/ 0 h 597"/>
                  <a:gd name="T6" fmla="*/ 0 w 134"/>
                  <a:gd name="T7" fmla="*/ 298 h 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4" h="597">
                    <a:moveTo>
                      <a:pt x="0" y="298"/>
                    </a:moveTo>
                    <a:cubicBezTo>
                      <a:pt x="0" y="417"/>
                      <a:pt x="52" y="523"/>
                      <a:pt x="134" y="597"/>
                    </a:cubicBezTo>
                    <a:cubicBezTo>
                      <a:pt x="134" y="0"/>
                      <a:pt x="134" y="0"/>
                      <a:pt x="134" y="0"/>
                    </a:cubicBezTo>
                    <a:cubicBezTo>
                      <a:pt x="52" y="74"/>
                      <a:pt x="0" y="180"/>
                      <a:pt x="0" y="29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6" name="Freeform 77">
                <a:extLst>
                  <a:ext uri="{FF2B5EF4-FFF2-40B4-BE49-F238E27FC236}">
                    <a16:creationId xmlns:a16="http://schemas.microsoft.com/office/drawing/2014/main" id="{06A8F5A2-62EC-4CDC-945A-E6C50C86CA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8558213" y="61913"/>
                <a:ext cx="631825" cy="2843213"/>
              </a:xfrm>
              <a:custGeom>
                <a:avLst/>
                <a:gdLst>
                  <a:gd name="T0" fmla="*/ 0 w 133"/>
                  <a:gd name="T1" fmla="*/ 0 h 597"/>
                  <a:gd name="T2" fmla="*/ 0 w 133"/>
                  <a:gd name="T3" fmla="*/ 597 h 597"/>
                  <a:gd name="T4" fmla="*/ 133 w 133"/>
                  <a:gd name="T5" fmla="*/ 298 h 597"/>
                  <a:gd name="T6" fmla="*/ 0 w 133"/>
                  <a:gd name="T7" fmla="*/ 0 h 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3" h="597">
                    <a:moveTo>
                      <a:pt x="0" y="0"/>
                    </a:moveTo>
                    <a:cubicBezTo>
                      <a:pt x="0" y="597"/>
                      <a:pt x="0" y="597"/>
                      <a:pt x="0" y="597"/>
                    </a:cubicBezTo>
                    <a:cubicBezTo>
                      <a:pt x="82" y="523"/>
                      <a:pt x="133" y="417"/>
                      <a:pt x="133" y="298"/>
                    </a:cubicBezTo>
                    <a:cubicBezTo>
                      <a:pt x="133" y="180"/>
                      <a:pt x="82" y="74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9625C8AA-1597-4CED-8301-18D382EF0D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7934326" y="61915"/>
                <a:ext cx="1241425" cy="3384000"/>
                <a:chOff x="7934326" y="61915"/>
                <a:chExt cx="1241425" cy="3384000"/>
              </a:xfrm>
            </p:grpSpPr>
            <p:sp>
              <p:nvSpPr>
                <p:cNvPr id="198" name="Line 90">
                  <a:extLst>
                    <a:ext uri="{FF2B5EF4-FFF2-40B4-BE49-F238E27FC236}">
                      <a16:creationId xmlns:a16="http://schemas.microsoft.com/office/drawing/2014/main" id="{5DF95B35-23E9-4724-A4F8-8ED718B5DE7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8558213" y="61915"/>
                  <a:ext cx="0" cy="3384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9" name="Freeform 91">
                  <a:extLst>
                    <a:ext uri="{FF2B5EF4-FFF2-40B4-BE49-F238E27FC236}">
                      <a16:creationId xmlns:a16="http://schemas.microsoft.com/office/drawing/2014/main" id="{26C6754B-5776-451D-95ED-62AA4D0BAEF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8181976" y="523875"/>
                  <a:ext cx="747713" cy="376238"/>
                </a:xfrm>
                <a:custGeom>
                  <a:avLst/>
                  <a:gdLst>
                    <a:gd name="T0" fmla="*/ 471 w 471"/>
                    <a:gd name="T1" fmla="*/ 0 h 237"/>
                    <a:gd name="T2" fmla="*/ 237 w 471"/>
                    <a:gd name="T3" fmla="*/ 237 h 237"/>
                    <a:gd name="T4" fmla="*/ 0 w 471"/>
                    <a:gd name="T5" fmla="*/ 0 h 2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71" h="237">
                      <a:moveTo>
                        <a:pt x="471" y="0"/>
                      </a:moveTo>
                      <a:lnTo>
                        <a:pt x="237" y="23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0" name="Freeform 92">
                  <a:extLst>
                    <a:ext uri="{FF2B5EF4-FFF2-40B4-BE49-F238E27FC236}">
                      <a16:creationId xmlns:a16="http://schemas.microsoft.com/office/drawing/2014/main" id="{A345A289-8D6C-4886-B54C-3E0D26D176E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7977188" y="1028700"/>
                  <a:ext cx="1157288" cy="581025"/>
                </a:xfrm>
                <a:custGeom>
                  <a:avLst/>
                  <a:gdLst>
                    <a:gd name="T0" fmla="*/ 729 w 729"/>
                    <a:gd name="T1" fmla="*/ 0 h 366"/>
                    <a:gd name="T2" fmla="*/ 366 w 729"/>
                    <a:gd name="T3" fmla="*/ 366 h 366"/>
                    <a:gd name="T4" fmla="*/ 0 w 729"/>
                    <a:gd name="T5" fmla="*/ 0 h 3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29" h="366">
                      <a:moveTo>
                        <a:pt x="729" y="0"/>
                      </a:moveTo>
                      <a:lnTo>
                        <a:pt x="366" y="366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1" name="Freeform 93">
                  <a:extLst>
                    <a:ext uri="{FF2B5EF4-FFF2-40B4-BE49-F238E27FC236}">
                      <a16:creationId xmlns:a16="http://schemas.microsoft.com/office/drawing/2014/main" id="{5690D981-545B-4A73-A22E-6E701024AC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7934326" y="1700213"/>
                  <a:ext cx="1241425" cy="619125"/>
                </a:xfrm>
                <a:custGeom>
                  <a:avLst/>
                  <a:gdLst>
                    <a:gd name="T0" fmla="*/ 782 w 782"/>
                    <a:gd name="T1" fmla="*/ 0 h 390"/>
                    <a:gd name="T2" fmla="*/ 393 w 782"/>
                    <a:gd name="T3" fmla="*/ 390 h 390"/>
                    <a:gd name="T4" fmla="*/ 0 w 782"/>
                    <a:gd name="T5" fmla="*/ 0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82" h="390">
                      <a:moveTo>
                        <a:pt x="782" y="0"/>
                      </a:moveTo>
                      <a:lnTo>
                        <a:pt x="393" y="39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FCB89D53-605D-4497-A82E-C5CB7B9AB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28958" y="457964"/>
              <a:ext cx="5539609" cy="5682348"/>
              <a:chOff x="6623433" y="457964"/>
              <a:chExt cx="5539609" cy="5682348"/>
            </a:xfrm>
          </p:grpSpPr>
          <p:grpSp>
            <p:nvGrpSpPr>
              <p:cNvPr id="146" name="Group 145">
                <a:extLst>
                  <a:ext uri="{FF2B5EF4-FFF2-40B4-BE49-F238E27FC236}">
                    <a16:creationId xmlns:a16="http://schemas.microsoft.com/office/drawing/2014/main" id="{4200751B-2483-40F5-8C14-EF64034D45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173" name="Freeform 64">
                  <a:extLst>
                    <a:ext uri="{FF2B5EF4-FFF2-40B4-BE49-F238E27FC236}">
                      <a16:creationId xmlns:a16="http://schemas.microsoft.com/office/drawing/2014/main" id="{A9677C6B-C435-43E3-BF18-DC35709C972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4" name="Freeform 81">
                  <a:extLst>
                    <a:ext uri="{FF2B5EF4-FFF2-40B4-BE49-F238E27FC236}">
                      <a16:creationId xmlns:a16="http://schemas.microsoft.com/office/drawing/2014/main" id="{56E374F1-3376-4D82-B66C-A0588A30F02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5" name="Freeform 61">
                  <a:extLst>
                    <a:ext uri="{FF2B5EF4-FFF2-40B4-BE49-F238E27FC236}">
                      <a16:creationId xmlns:a16="http://schemas.microsoft.com/office/drawing/2014/main" id="{979B4E97-34CE-4034-8523-F1584A03448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6" name="Freeform 78">
                  <a:extLst>
                    <a:ext uri="{FF2B5EF4-FFF2-40B4-BE49-F238E27FC236}">
                      <a16:creationId xmlns:a16="http://schemas.microsoft.com/office/drawing/2014/main" id="{F4C4EFFF-E30B-4F0B-9ED4-FF63047DCBD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7" name="Freeform 84">
                  <a:extLst>
                    <a:ext uri="{FF2B5EF4-FFF2-40B4-BE49-F238E27FC236}">
                      <a16:creationId xmlns:a16="http://schemas.microsoft.com/office/drawing/2014/main" id="{173FDB7E-F5CA-497D-95CF-7A00D6789CF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8" name="Freeform 87">
                  <a:extLst>
                    <a:ext uri="{FF2B5EF4-FFF2-40B4-BE49-F238E27FC236}">
                      <a16:creationId xmlns:a16="http://schemas.microsoft.com/office/drawing/2014/main" id="{42266BB1-5605-4F64-B071-80A97BAD9C3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9" name="Freeform 60">
                  <a:extLst>
                    <a:ext uri="{FF2B5EF4-FFF2-40B4-BE49-F238E27FC236}">
                      <a16:creationId xmlns:a16="http://schemas.microsoft.com/office/drawing/2014/main" id="{90D15A2A-0F2D-4AB8-8252-303BA5DB3B0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0" name="Freeform 59">
                  <a:extLst>
                    <a:ext uri="{FF2B5EF4-FFF2-40B4-BE49-F238E27FC236}">
                      <a16:creationId xmlns:a16="http://schemas.microsoft.com/office/drawing/2014/main" id="{E676282C-5FCF-4E29-AE15-2545F1A685E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1" name="Freeform 62">
                  <a:extLst>
                    <a:ext uri="{FF2B5EF4-FFF2-40B4-BE49-F238E27FC236}">
                      <a16:creationId xmlns:a16="http://schemas.microsoft.com/office/drawing/2014/main" id="{AF7EC2A1-EAFC-4851-A4E3-47811C4456B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2" name="Freeform 65">
                  <a:extLst>
                    <a:ext uri="{FF2B5EF4-FFF2-40B4-BE49-F238E27FC236}">
                      <a16:creationId xmlns:a16="http://schemas.microsoft.com/office/drawing/2014/main" id="{6F9BD94B-F299-45D3-B66E-F20FBC9246D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3" name="Freeform 79">
                  <a:extLst>
                    <a:ext uri="{FF2B5EF4-FFF2-40B4-BE49-F238E27FC236}">
                      <a16:creationId xmlns:a16="http://schemas.microsoft.com/office/drawing/2014/main" id="{50E616C9-EAB1-4990-B569-17C6CB08891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4" name="Freeform 82">
                  <a:extLst>
                    <a:ext uri="{FF2B5EF4-FFF2-40B4-BE49-F238E27FC236}">
                      <a16:creationId xmlns:a16="http://schemas.microsoft.com/office/drawing/2014/main" id="{2F983FB0-2CC2-4D5F-A331-4130F138E91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5" name="Freeform 85">
                  <a:extLst>
                    <a:ext uri="{FF2B5EF4-FFF2-40B4-BE49-F238E27FC236}">
                      <a16:creationId xmlns:a16="http://schemas.microsoft.com/office/drawing/2014/main" id="{B1ABC269-0802-4C4A-9E57-6F876F122C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6" name="Freeform 88">
                  <a:extLst>
                    <a:ext uri="{FF2B5EF4-FFF2-40B4-BE49-F238E27FC236}">
                      <a16:creationId xmlns:a16="http://schemas.microsoft.com/office/drawing/2014/main" id="{233153AF-C5CF-40DD-9E5E-9B84272F46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187" name="Group 186">
                  <a:extLst>
                    <a:ext uri="{FF2B5EF4-FFF2-40B4-BE49-F238E27FC236}">
                      <a16:creationId xmlns:a16="http://schemas.microsoft.com/office/drawing/2014/main" id="{95E220B7-17F2-4748-A337-3B8D5886038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188" name="Line 63">
                    <a:extLst>
                      <a:ext uri="{FF2B5EF4-FFF2-40B4-BE49-F238E27FC236}">
                        <a16:creationId xmlns:a16="http://schemas.microsoft.com/office/drawing/2014/main" id="{63DC02CB-E162-45FD-AF68-0A1DB537F40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89" name="Line 66">
                    <a:extLst>
                      <a:ext uri="{FF2B5EF4-FFF2-40B4-BE49-F238E27FC236}">
                        <a16:creationId xmlns:a16="http://schemas.microsoft.com/office/drawing/2014/main" id="{4D9CBADA-7016-4987-B723-F7AE8E2E574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0" name="Line 67">
                    <a:extLst>
                      <a:ext uri="{FF2B5EF4-FFF2-40B4-BE49-F238E27FC236}">
                        <a16:creationId xmlns:a16="http://schemas.microsoft.com/office/drawing/2014/main" id="{1DCEDCA0-F979-4B3C-A0CA-F98F2DEE892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1" name="Line 80">
                    <a:extLst>
                      <a:ext uri="{FF2B5EF4-FFF2-40B4-BE49-F238E27FC236}">
                        <a16:creationId xmlns:a16="http://schemas.microsoft.com/office/drawing/2014/main" id="{1B701ADB-B6EB-4BED-8D15-F358A67EC9F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2" name="Line 83">
                    <a:extLst>
                      <a:ext uri="{FF2B5EF4-FFF2-40B4-BE49-F238E27FC236}">
                        <a16:creationId xmlns:a16="http://schemas.microsoft.com/office/drawing/2014/main" id="{239EB39D-EF7A-4284-83B8-904957045D8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3" name="Line 86">
                    <a:extLst>
                      <a:ext uri="{FF2B5EF4-FFF2-40B4-BE49-F238E27FC236}">
                        <a16:creationId xmlns:a16="http://schemas.microsoft.com/office/drawing/2014/main" id="{59413AC3-6F9D-431E-8136-F15C0FCA62A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4" name="Line 89">
                    <a:extLst>
                      <a:ext uri="{FF2B5EF4-FFF2-40B4-BE49-F238E27FC236}">
                        <a16:creationId xmlns:a16="http://schemas.microsoft.com/office/drawing/2014/main" id="{987DF8D6-E53D-4C41-B339-1E5094638FA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47" name="Group 146">
                <a:extLst>
                  <a:ext uri="{FF2B5EF4-FFF2-40B4-BE49-F238E27FC236}">
                    <a16:creationId xmlns:a16="http://schemas.microsoft.com/office/drawing/2014/main" id="{66036562-1199-405F-B95A-C3A543B5DB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65" name="Group 164">
                  <a:extLst>
                    <a:ext uri="{FF2B5EF4-FFF2-40B4-BE49-F238E27FC236}">
                      <a16:creationId xmlns:a16="http://schemas.microsoft.com/office/drawing/2014/main" id="{C4C4997E-6944-4940-8B33-92DB90BCE3A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169" name="Straight Connector 168">
                    <a:extLst>
                      <a:ext uri="{FF2B5EF4-FFF2-40B4-BE49-F238E27FC236}">
                        <a16:creationId xmlns:a16="http://schemas.microsoft.com/office/drawing/2014/main" id="{0A44DA53-5DA1-44E2-8EB4-F53CC84C9F2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0" name="Straight Connector 169">
                    <a:extLst>
                      <a:ext uri="{FF2B5EF4-FFF2-40B4-BE49-F238E27FC236}">
                        <a16:creationId xmlns:a16="http://schemas.microsoft.com/office/drawing/2014/main" id="{F072B3FF-FEA5-46BC-8627-9B46C5F3967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1" name="Rectangle 30">
                    <a:extLst>
                      <a:ext uri="{FF2B5EF4-FFF2-40B4-BE49-F238E27FC236}">
                        <a16:creationId xmlns:a16="http://schemas.microsoft.com/office/drawing/2014/main" id="{FB18587D-1BDA-4D28-9B48-3C37C764B66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72" name="Rectangle 30">
                    <a:extLst>
                      <a:ext uri="{FF2B5EF4-FFF2-40B4-BE49-F238E27FC236}">
                        <a16:creationId xmlns:a16="http://schemas.microsoft.com/office/drawing/2014/main" id="{8CFE033B-F34F-4836-B6F3-93E6C7D9C5C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66" name="Group 165">
                  <a:extLst>
                    <a:ext uri="{FF2B5EF4-FFF2-40B4-BE49-F238E27FC236}">
                      <a16:creationId xmlns:a16="http://schemas.microsoft.com/office/drawing/2014/main" id="{07F79761-CFAA-4330-8067-31EC1DC3E16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167" name="Freeform: Shape 166">
                    <a:extLst>
                      <a:ext uri="{FF2B5EF4-FFF2-40B4-BE49-F238E27FC236}">
                        <a16:creationId xmlns:a16="http://schemas.microsoft.com/office/drawing/2014/main" id="{8A0BC496-427B-4836-B989-97B0673D8F5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8" name="Freeform: Shape 167">
                    <a:extLst>
                      <a:ext uri="{FF2B5EF4-FFF2-40B4-BE49-F238E27FC236}">
                        <a16:creationId xmlns:a16="http://schemas.microsoft.com/office/drawing/2014/main" id="{A0D554E1-33ED-415C-BF15-FC38D2E33C7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48" name="Group 147">
                <a:extLst>
                  <a:ext uri="{FF2B5EF4-FFF2-40B4-BE49-F238E27FC236}">
                    <a16:creationId xmlns:a16="http://schemas.microsoft.com/office/drawing/2014/main" id="{D1F1EE7D-C5FF-46EA-AB9C-94E1F2D9B7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61" name="Group 160">
                  <a:extLst>
                    <a:ext uri="{FF2B5EF4-FFF2-40B4-BE49-F238E27FC236}">
                      <a16:creationId xmlns:a16="http://schemas.microsoft.com/office/drawing/2014/main" id="{2AC2FE37-AED7-4C81-A52E-FD105C1BDA8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63" name="Freeform 68">
                    <a:extLst>
                      <a:ext uri="{FF2B5EF4-FFF2-40B4-BE49-F238E27FC236}">
                        <a16:creationId xmlns:a16="http://schemas.microsoft.com/office/drawing/2014/main" id="{AB34FC05-3259-4BE2-8DA9-91435FAFCE7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64" name="Freeform 69">
                    <a:extLst>
                      <a:ext uri="{FF2B5EF4-FFF2-40B4-BE49-F238E27FC236}">
                        <a16:creationId xmlns:a16="http://schemas.microsoft.com/office/drawing/2014/main" id="{AC11598E-3FD2-47F3-8E57-D5D6130DBC3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62" name="Line 70">
                  <a:extLst>
                    <a:ext uri="{FF2B5EF4-FFF2-40B4-BE49-F238E27FC236}">
                      <a16:creationId xmlns:a16="http://schemas.microsoft.com/office/drawing/2014/main" id="{37D098FA-73CF-44E6-B612-7DE664E5DE0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49" name="Group 148">
                <a:extLst>
                  <a:ext uri="{FF2B5EF4-FFF2-40B4-BE49-F238E27FC236}">
                    <a16:creationId xmlns:a16="http://schemas.microsoft.com/office/drawing/2014/main" id="{66672930-1A30-4508-A9D2-FA4271C6B1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11158635" y="5515533"/>
                <a:ext cx="317159" cy="932400"/>
                <a:chOff x="6376988" y="280988"/>
                <a:chExt cx="633413" cy="1862138"/>
              </a:xfrm>
            </p:grpSpPr>
            <p:sp>
              <p:nvSpPr>
                <p:cNvPr id="158" name="Freeform 68">
                  <a:extLst>
                    <a:ext uri="{FF2B5EF4-FFF2-40B4-BE49-F238E27FC236}">
                      <a16:creationId xmlns:a16="http://schemas.microsoft.com/office/drawing/2014/main" id="{174F3D5B-9943-4A8B-8699-ABB2B7991B8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376988" y="280988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9" name="Freeform 69">
                  <a:extLst>
                    <a:ext uri="{FF2B5EF4-FFF2-40B4-BE49-F238E27FC236}">
                      <a16:creationId xmlns:a16="http://schemas.microsoft.com/office/drawing/2014/main" id="{6834DCA2-951C-4A9B-8490-5C7BD0FFBB9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696076" y="280988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60" name="Line 70">
                  <a:extLst>
                    <a:ext uri="{FF2B5EF4-FFF2-40B4-BE49-F238E27FC236}">
                      <a16:creationId xmlns:a16="http://schemas.microsoft.com/office/drawing/2014/main" id="{316B6CF4-BCF3-4765-B744-A1EB5A76D33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696076" y="280988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50" name="Group 149">
                <a:extLst>
                  <a:ext uri="{FF2B5EF4-FFF2-40B4-BE49-F238E27FC236}">
                    <a16:creationId xmlns:a16="http://schemas.microsoft.com/office/drawing/2014/main" id="{BAD99054-FC47-4391-9369-B309A0AA25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51633" y="4274501"/>
                <a:ext cx="903599" cy="2160000"/>
                <a:chOff x="9057947" y="3423463"/>
                <a:chExt cx="903599" cy="2160000"/>
              </a:xfrm>
            </p:grpSpPr>
            <p:grpSp>
              <p:nvGrpSpPr>
                <p:cNvPr id="151" name="Group 150">
                  <a:extLst>
                    <a:ext uri="{FF2B5EF4-FFF2-40B4-BE49-F238E27FC236}">
                      <a16:creationId xmlns:a16="http://schemas.microsoft.com/office/drawing/2014/main" id="{1A1CDB94-FE6F-4AAC-94D9-DDCEC703B12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057947" y="3432856"/>
                  <a:ext cx="903599" cy="1872461"/>
                  <a:chOff x="10538626" y="3165838"/>
                  <a:chExt cx="936000" cy="1939601"/>
                </a:xfrm>
              </p:grpSpPr>
              <p:sp>
                <p:nvSpPr>
                  <p:cNvPr id="156" name="Freeform: Shape 155">
                    <a:extLst>
                      <a:ext uri="{FF2B5EF4-FFF2-40B4-BE49-F238E27FC236}">
                        <a16:creationId xmlns:a16="http://schemas.microsoft.com/office/drawing/2014/main" id="{99B22DCB-54E6-4769-9DD7-3736B4041B2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538626" y="3183996"/>
                    <a:ext cx="453600" cy="1920288"/>
                  </a:xfrm>
                  <a:custGeom>
                    <a:avLst/>
                    <a:gdLst>
                      <a:gd name="connsiteX0" fmla="*/ 453600 w 453600"/>
                      <a:gd name="connsiteY0" fmla="*/ 0 h 1920288"/>
                      <a:gd name="connsiteX1" fmla="*/ 453600 w 453600"/>
                      <a:gd name="connsiteY1" fmla="*/ 1920288 h 1920288"/>
                      <a:gd name="connsiteX2" fmla="*/ 384059 w 453600"/>
                      <a:gd name="connsiteY2" fmla="*/ 1914152 h 1920288"/>
                      <a:gd name="connsiteX3" fmla="*/ 9354 w 453600"/>
                      <a:gd name="connsiteY3" fmla="*/ 1548700 h 1920288"/>
                      <a:gd name="connsiteX4" fmla="*/ 0 w 453600"/>
                      <a:gd name="connsiteY4" fmla="*/ 1455902 h 1920288"/>
                      <a:gd name="connsiteX5" fmla="*/ 146 w 453600"/>
                      <a:gd name="connsiteY5" fmla="*/ 1451885 h 1920288"/>
                      <a:gd name="connsiteX6" fmla="*/ 145 w 453600"/>
                      <a:gd name="connsiteY6" fmla="*/ 1451885 h 1920288"/>
                      <a:gd name="connsiteX7" fmla="*/ 7358 w 453600"/>
                      <a:gd name="connsiteY7" fmla="*/ 1253678 h 1920288"/>
                      <a:gd name="connsiteX8" fmla="*/ 424671 w 453600"/>
                      <a:gd name="connsiteY8" fmla="*/ 36480 h 1920288"/>
                      <a:gd name="connsiteX9" fmla="*/ 453600 w 453600"/>
                      <a:gd name="connsiteY9" fmla="*/ 0 h 1920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53600" h="1920288">
                        <a:moveTo>
                          <a:pt x="453600" y="0"/>
                        </a:moveTo>
                        <a:lnTo>
                          <a:pt x="453600" y="1920288"/>
                        </a:lnTo>
                        <a:lnTo>
                          <a:pt x="384059" y="1914152"/>
                        </a:lnTo>
                        <a:cubicBezTo>
                          <a:pt x="196308" y="1880615"/>
                          <a:pt x="47443" y="1734834"/>
                          <a:pt x="9354" y="1548700"/>
                        </a:cubicBezTo>
                        <a:lnTo>
                          <a:pt x="0" y="1455902"/>
                        </a:lnTo>
                        <a:lnTo>
                          <a:pt x="146" y="1451885"/>
                        </a:lnTo>
                        <a:lnTo>
                          <a:pt x="145" y="1451885"/>
                        </a:lnTo>
                        <a:lnTo>
                          <a:pt x="7358" y="1253678"/>
                        </a:lnTo>
                        <a:cubicBezTo>
                          <a:pt x="42019" y="780132"/>
                          <a:pt x="195015" y="355125"/>
                          <a:pt x="424671" y="36480"/>
                        </a:cubicBezTo>
                        <a:lnTo>
                          <a:pt x="453600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7" name="Freeform: Shape 156">
                    <a:extLst>
                      <a:ext uri="{FF2B5EF4-FFF2-40B4-BE49-F238E27FC236}">
                        <a16:creationId xmlns:a16="http://schemas.microsoft.com/office/drawing/2014/main" id="{67DA3C33-5733-4571-AD7C-F9D7447D184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992226" y="3165838"/>
                    <a:ext cx="482400" cy="1939601"/>
                  </a:xfrm>
                  <a:custGeom>
                    <a:avLst/>
                    <a:gdLst>
                      <a:gd name="connsiteX0" fmla="*/ 14399 w 482400"/>
                      <a:gd name="connsiteY0" fmla="*/ 0 h 1939601"/>
                      <a:gd name="connsiteX1" fmla="*/ 14399 w 482400"/>
                      <a:gd name="connsiteY1" fmla="*/ 689615 h 1939601"/>
                      <a:gd name="connsiteX2" fmla="*/ 14400 w 482400"/>
                      <a:gd name="connsiteY2" fmla="*/ 689615 h 1939601"/>
                      <a:gd name="connsiteX3" fmla="*/ 14401 w 482400"/>
                      <a:gd name="connsiteY3" fmla="*/ 689615 h 1939601"/>
                      <a:gd name="connsiteX4" fmla="*/ 14401 w 482400"/>
                      <a:gd name="connsiteY4" fmla="*/ 0 h 1939601"/>
                      <a:gd name="connsiteX5" fmla="*/ 57729 w 482400"/>
                      <a:gd name="connsiteY5" fmla="*/ 54638 h 1939601"/>
                      <a:gd name="connsiteX6" fmla="*/ 475042 w 482400"/>
                      <a:gd name="connsiteY6" fmla="*/ 1271836 h 1939601"/>
                      <a:gd name="connsiteX7" fmla="*/ 482255 w 482400"/>
                      <a:gd name="connsiteY7" fmla="*/ 1470043 h 1939601"/>
                      <a:gd name="connsiteX8" fmla="*/ 482254 w 482400"/>
                      <a:gd name="connsiteY8" fmla="*/ 1470043 h 1939601"/>
                      <a:gd name="connsiteX9" fmla="*/ 482400 w 482400"/>
                      <a:gd name="connsiteY9" fmla="*/ 1474060 h 1939601"/>
                      <a:gd name="connsiteX10" fmla="*/ 473046 w 482400"/>
                      <a:gd name="connsiteY10" fmla="*/ 1566858 h 1939601"/>
                      <a:gd name="connsiteX11" fmla="*/ 15706 w 482400"/>
                      <a:gd name="connsiteY11" fmla="*/ 1939601 h 1939601"/>
                      <a:gd name="connsiteX12" fmla="*/ 14400 w 482400"/>
                      <a:gd name="connsiteY12" fmla="*/ 1939469 h 1939601"/>
                      <a:gd name="connsiteX13" fmla="*/ 13094 w 482400"/>
                      <a:gd name="connsiteY13" fmla="*/ 1939601 h 1939601"/>
                      <a:gd name="connsiteX14" fmla="*/ 0 w 482400"/>
                      <a:gd name="connsiteY14" fmla="*/ 1938446 h 1939601"/>
                      <a:gd name="connsiteX15" fmla="*/ 0 w 482400"/>
                      <a:gd name="connsiteY15" fmla="*/ 18158 h 1939601"/>
                      <a:gd name="connsiteX16" fmla="*/ 14399 w 482400"/>
                      <a:gd name="connsiteY16" fmla="*/ 0 h 19396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482400" h="1939601">
                        <a:moveTo>
                          <a:pt x="14399" y="0"/>
                        </a:moveTo>
                        <a:lnTo>
                          <a:pt x="14399" y="689615"/>
                        </a:lnTo>
                        <a:lnTo>
                          <a:pt x="14400" y="689615"/>
                        </a:lnTo>
                        <a:lnTo>
                          <a:pt x="14401" y="689615"/>
                        </a:lnTo>
                        <a:lnTo>
                          <a:pt x="14401" y="0"/>
                        </a:lnTo>
                        <a:lnTo>
                          <a:pt x="57729" y="54638"/>
                        </a:lnTo>
                        <a:cubicBezTo>
                          <a:pt x="287385" y="373283"/>
                          <a:pt x="440381" y="798290"/>
                          <a:pt x="475042" y="1271836"/>
                        </a:cubicBezTo>
                        <a:lnTo>
                          <a:pt x="482255" y="1470043"/>
                        </a:lnTo>
                        <a:lnTo>
                          <a:pt x="482254" y="1470043"/>
                        </a:lnTo>
                        <a:lnTo>
                          <a:pt x="482400" y="1474060"/>
                        </a:lnTo>
                        <a:lnTo>
                          <a:pt x="473046" y="1566858"/>
                        </a:lnTo>
                        <a:cubicBezTo>
                          <a:pt x="429516" y="1779582"/>
                          <a:pt x="241298" y="1939601"/>
                          <a:pt x="15706" y="1939601"/>
                        </a:cubicBezTo>
                        <a:lnTo>
                          <a:pt x="14400" y="1939469"/>
                        </a:lnTo>
                        <a:lnTo>
                          <a:pt x="13094" y="1939601"/>
                        </a:lnTo>
                        <a:lnTo>
                          <a:pt x="0" y="1938446"/>
                        </a:lnTo>
                        <a:lnTo>
                          <a:pt x="0" y="18158"/>
                        </a:lnTo>
                        <a:lnTo>
                          <a:pt x="14399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52" name="Group 151">
                  <a:extLst>
                    <a:ext uri="{FF2B5EF4-FFF2-40B4-BE49-F238E27FC236}">
                      <a16:creationId xmlns:a16="http://schemas.microsoft.com/office/drawing/2014/main" id="{DEACDE3F-3571-479B-8545-A0EB157DFB7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210264" y="3423463"/>
                  <a:ext cx="597126" cy="2160000"/>
                  <a:chOff x="9210264" y="3423463"/>
                  <a:chExt cx="597126" cy="2160000"/>
                </a:xfrm>
              </p:grpSpPr>
              <p:cxnSp>
                <p:nvCxnSpPr>
                  <p:cNvPr id="153" name="Straight Connector 152">
                    <a:extLst>
                      <a:ext uri="{FF2B5EF4-FFF2-40B4-BE49-F238E27FC236}">
                        <a16:creationId xmlns:a16="http://schemas.microsoft.com/office/drawing/2014/main" id="{0EBC688C-242B-4AF8-9A28-74C5D3A7DD7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>
                    <a:off x="9508827" y="3423463"/>
                    <a:ext cx="0" cy="216000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4" name="Rectangle 5">
                    <a:extLst>
                      <a:ext uri="{FF2B5EF4-FFF2-40B4-BE49-F238E27FC236}">
                        <a16:creationId xmlns:a16="http://schemas.microsoft.com/office/drawing/2014/main" id="{C4C8C45C-CEB8-4DEA-A7C9-8028747D4C2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10264" y="4162845"/>
                    <a:ext cx="597126" cy="597126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5" name="Rectangle 5">
                    <a:extLst>
                      <a:ext uri="{FF2B5EF4-FFF2-40B4-BE49-F238E27FC236}">
                        <a16:creationId xmlns:a16="http://schemas.microsoft.com/office/drawing/2014/main" id="{7FC624AF-D992-41C1-A403-A0A4731BE06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97710" y="3747070"/>
                    <a:ext cx="422234" cy="422234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F63171A4-E846-4A64-8292-3ED3583B6D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H="1">
              <a:off x="2171191" y="712681"/>
              <a:ext cx="5539609" cy="5682348"/>
              <a:chOff x="6623433" y="457964"/>
              <a:chExt cx="5539609" cy="5682348"/>
            </a:xfrm>
          </p:grpSpPr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E59C66F3-BAB8-46AB-849B-0BC14A74B8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124" name="Freeform 64">
                  <a:extLst>
                    <a:ext uri="{FF2B5EF4-FFF2-40B4-BE49-F238E27FC236}">
                      <a16:creationId xmlns:a16="http://schemas.microsoft.com/office/drawing/2014/main" id="{68CD087B-52FF-4F11-A251-6F6A6B9093A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5" name="Freeform 81">
                  <a:extLst>
                    <a:ext uri="{FF2B5EF4-FFF2-40B4-BE49-F238E27FC236}">
                      <a16:creationId xmlns:a16="http://schemas.microsoft.com/office/drawing/2014/main" id="{7FD7CD23-A1FC-41E8-A563-0B0A87A8FC8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6" name="Freeform 61">
                  <a:extLst>
                    <a:ext uri="{FF2B5EF4-FFF2-40B4-BE49-F238E27FC236}">
                      <a16:creationId xmlns:a16="http://schemas.microsoft.com/office/drawing/2014/main" id="{A3A34481-695D-470B-9A01-A047EAA615B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7" name="Freeform 78">
                  <a:extLst>
                    <a:ext uri="{FF2B5EF4-FFF2-40B4-BE49-F238E27FC236}">
                      <a16:creationId xmlns:a16="http://schemas.microsoft.com/office/drawing/2014/main" id="{5B26EEFA-6CAA-4BF6-B4BD-7C083D59BF3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8" name="Freeform 84">
                  <a:extLst>
                    <a:ext uri="{FF2B5EF4-FFF2-40B4-BE49-F238E27FC236}">
                      <a16:creationId xmlns:a16="http://schemas.microsoft.com/office/drawing/2014/main" id="{61976329-310A-4F70-B22C-F032D4BF7E3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9" name="Freeform 87">
                  <a:extLst>
                    <a:ext uri="{FF2B5EF4-FFF2-40B4-BE49-F238E27FC236}">
                      <a16:creationId xmlns:a16="http://schemas.microsoft.com/office/drawing/2014/main" id="{0A0DA1ED-70C5-4D8F-B61F-F6E9E07D595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0" name="Freeform 60">
                  <a:extLst>
                    <a:ext uri="{FF2B5EF4-FFF2-40B4-BE49-F238E27FC236}">
                      <a16:creationId xmlns:a16="http://schemas.microsoft.com/office/drawing/2014/main" id="{EDF58541-8ECC-487F-96C7-3267D0F9C8C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1" name="Freeform 59">
                  <a:extLst>
                    <a:ext uri="{FF2B5EF4-FFF2-40B4-BE49-F238E27FC236}">
                      <a16:creationId xmlns:a16="http://schemas.microsoft.com/office/drawing/2014/main" id="{D1DAAA62-5552-4436-97D9-353F629E8AB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2" name="Freeform 62">
                  <a:extLst>
                    <a:ext uri="{FF2B5EF4-FFF2-40B4-BE49-F238E27FC236}">
                      <a16:creationId xmlns:a16="http://schemas.microsoft.com/office/drawing/2014/main" id="{EBA1BB6B-72EF-4525-89A1-FC5BE70D71B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3" name="Freeform 65">
                  <a:extLst>
                    <a:ext uri="{FF2B5EF4-FFF2-40B4-BE49-F238E27FC236}">
                      <a16:creationId xmlns:a16="http://schemas.microsoft.com/office/drawing/2014/main" id="{D3BD4012-93F7-424A-9146-8E7E831D9E7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4" name="Freeform 79">
                  <a:extLst>
                    <a:ext uri="{FF2B5EF4-FFF2-40B4-BE49-F238E27FC236}">
                      <a16:creationId xmlns:a16="http://schemas.microsoft.com/office/drawing/2014/main" id="{A2E36983-6A8E-4C78-AA27-363C0D676C8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5" name="Freeform 82">
                  <a:extLst>
                    <a:ext uri="{FF2B5EF4-FFF2-40B4-BE49-F238E27FC236}">
                      <a16:creationId xmlns:a16="http://schemas.microsoft.com/office/drawing/2014/main" id="{AB2380FC-F201-44F0-A531-1402201E4EB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6" name="Freeform 85">
                  <a:extLst>
                    <a:ext uri="{FF2B5EF4-FFF2-40B4-BE49-F238E27FC236}">
                      <a16:creationId xmlns:a16="http://schemas.microsoft.com/office/drawing/2014/main" id="{737C3A27-BD47-4E93-A1E3-33B902DD068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7" name="Freeform 88">
                  <a:extLst>
                    <a:ext uri="{FF2B5EF4-FFF2-40B4-BE49-F238E27FC236}">
                      <a16:creationId xmlns:a16="http://schemas.microsoft.com/office/drawing/2014/main" id="{C257BCC6-B88D-4C3B-BEFD-25D320F39C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138" name="Group 137">
                  <a:extLst>
                    <a:ext uri="{FF2B5EF4-FFF2-40B4-BE49-F238E27FC236}">
                      <a16:creationId xmlns:a16="http://schemas.microsoft.com/office/drawing/2014/main" id="{0519964D-597A-4E0C-B66C-89D30B8582B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139" name="Line 63">
                    <a:extLst>
                      <a:ext uri="{FF2B5EF4-FFF2-40B4-BE49-F238E27FC236}">
                        <a16:creationId xmlns:a16="http://schemas.microsoft.com/office/drawing/2014/main" id="{A31BADE6-3732-4787-8841-96E8F05C0A9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0" name="Line 66">
                    <a:extLst>
                      <a:ext uri="{FF2B5EF4-FFF2-40B4-BE49-F238E27FC236}">
                        <a16:creationId xmlns:a16="http://schemas.microsoft.com/office/drawing/2014/main" id="{447ED593-61E3-4BD7-8984-7FE5621549D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1" name="Line 67">
                    <a:extLst>
                      <a:ext uri="{FF2B5EF4-FFF2-40B4-BE49-F238E27FC236}">
                        <a16:creationId xmlns:a16="http://schemas.microsoft.com/office/drawing/2014/main" id="{6AD98272-0FC0-49AC-9877-8D2BAA5148B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2" name="Line 80">
                    <a:extLst>
                      <a:ext uri="{FF2B5EF4-FFF2-40B4-BE49-F238E27FC236}">
                        <a16:creationId xmlns:a16="http://schemas.microsoft.com/office/drawing/2014/main" id="{D54770D9-48C7-4C76-9F40-65C9B9C05CE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3" name="Line 83">
                    <a:extLst>
                      <a:ext uri="{FF2B5EF4-FFF2-40B4-BE49-F238E27FC236}">
                        <a16:creationId xmlns:a16="http://schemas.microsoft.com/office/drawing/2014/main" id="{4B9C1A3A-3DED-4CC1-820C-16B358DF9EC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4" name="Line 86">
                    <a:extLst>
                      <a:ext uri="{FF2B5EF4-FFF2-40B4-BE49-F238E27FC236}">
                        <a16:creationId xmlns:a16="http://schemas.microsoft.com/office/drawing/2014/main" id="{2404A56E-8A81-48CB-9AC4-2CB6EA55DD7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5" name="Line 89">
                    <a:extLst>
                      <a:ext uri="{FF2B5EF4-FFF2-40B4-BE49-F238E27FC236}">
                        <a16:creationId xmlns:a16="http://schemas.microsoft.com/office/drawing/2014/main" id="{6D6A743B-85A5-41A8-9664-D654620D25D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23DAD9FD-AF99-4D89-9BC8-E6739BD17A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16" name="Group 115">
                  <a:extLst>
                    <a:ext uri="{FF2B5EF4-FFF2-40B4-BE49-F238E27FC236}">
                      <a16:creationId xmlns:a16="http://schemas.microsoft.com/office/drawing/2014/main" id="{D7170781-0173-4FAB-8358-42C469FC51A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120" name="Straight Connector 119">
                    <a:extLst>
                      <a:ext uri="{FF2B5EF4-FFF2-40B4-BE49-F238E27FC236}">
                        <a16:creationId xmlns:a16="http://schemas.microsoft.com/office/drawing/2014/main" id="{03C55E22-B879-4AE0-BC46-BA8A4E950C5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Straight Connector 120">
                    <a:extLst>
                      <a:ext uri="{FF2B5EF4-FFF2-40B4-BE49-F238E27FC236}">
                        <a16:creationId xmlns:a16="http://schemas.microsoft.com/office/drawing/2014/main" id="{AA07E073-1978-4DCC-9E5C-FF89EF524BF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2" name="Rectangle 30">
                    <a:extLst>
                      <a:ext uri="{FF2B5EF4-FFF2-40B4-BE49-F238E27FC236}">
                        <a16:creationId xmlns:a16="http://schemas.microsoft.com/office/drawing/2014/main" id="{5691F80E-D2E0-4E78-AA76-8D827AE4101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3" name="Rectangle 30">
                    <a:extLst>
                      <a:ext uri="{FF2B5EF4-FFF2-40B4-BE49-F238E27FC236}">
                        <a16:creationId xmlns:a16="http://schemas.microsoft.com/office/drawing/2014/main" id="{E34C55D1-5C55-44D3-9C26-E1951DA3937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17" name="Group 116">
                  <a:extLst>
                    <a:ext uri="{FF2B5EF4-FFF2-40B4-BE49-F238E27FC236}">
                      <a16:creationId xmlns:a16="http://schemas.microsoft.com/office/drawing/2014/main" id="{4C9CB0E6-07EF-4140-926D-D380C1A88EB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118" name="Freeform: Shape 117">
                    <a:extLst>
                      <a:ext uri="{FF2B5EF4-FFF2-40B4-BE49-F238E27FC236}">
                        <a16:creationId xmlns:a16="http://schemas.microsoft.com/office/drawing/2014/main" id="{263BBD78-504D-435B-8933-2C460DC38E7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9" name="Freeform: Shape 118">
                    <a:extLst>
                      <a:ext uri="{FF2B5EF4-FFF2-40B4-BE49-F238E27FC236}">
                        <a16:creationId xmlns:a16="http://schemas.microsoft.com/office/drawing/2014/main" id="{1AD78D29-1FCF-4E88-A958-924F701D5E4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EA551A3F-69EF-45CC-87F7-867808A3FA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12" name="Group 111">
                  <a:extLst>
                    <a:ext uri="{FF2B5EF4-FFF2-40B4-BE49-F238E27FC236}">
                      <a16:creationId xmlns:a16="http://schemas.microsoft.com/office/drawing/2014/main" id="{12724B09-E74E-49FA-BB5D-583BB89B798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14" name="Freeform 68">
                    <a:extLst>
                      <a:ext uri="{FF2B5EF4-FFF2-40B4-BE49-F238E27FC236}">
                        <a16:creationId xmlns:a16="http://schemas.microsoft.com/office/drawing/2014/main" id="{DA2788BF-64AD-4328-8CB9-8C2C98CF54E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5" name="Freeform 69">
                    <a:extLst>
                      <a:ext uri="{FF2B5EF4-FFF2-40B4-BE49-F238E27FC236}">
                        <a16:creationId xmlns:a16="http://schemas.microsoft.com/office/drawing/2014/main" id="{D9591CB5-16C9-44FC-B125-529D33F91BF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13" name="Line 70">
                  <a:extLst>
                    <a:ext uri="{FF2B5EF4-FFF2-40B4-BE49-F238E27FC236}">
                      <a16:creationId xmlns:a16="http://schemas.microsoft.com/office/drawing/2014/main" id="{4F82A945-38F0-45AF-A28A-C6A0E6A2E7F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80FA6744-F48F-4652-86E5-BA3ABEF322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11158635" y="5515533"/>
                <a:ext cx="317159" cy="932400"/>
                <a:chOff x="6376988" y="280988"/>
                <a:chExt cx="633413" cy="1862138"/>
              </a:xfrm>
            </p:grpSpPr>
            <p:sp>
              <p:nvSpPr>
                <p:cNvPr id="109" name="Freeform 68">
                  <a:extLst>
                    <a:ext uri="{FF2B5EF4-FFF2-40B4-BE49-F238E27FC236}">
                      <a16:creationId xmlns:a16="http://schemas.microsoft.com/office/drawing/2014/main" id="{FAC3DEAD-5797-4CA1-A8F2-3F487AAC6B1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376988" y="280988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10" name="Freeform 69">
                  <a:extLst>
                    <a:ext uri="{FF2B5EF4-FFF2-40B4-BE49-F238E27FC236}">
                      <a16:creationId xmlns:a16="http://schemas.microsoft.com/office/drawing/2014/main" id="{F9AF9D64-C9FB-4D32-993D-3423A2E55EE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696076" y="280988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11" name="Line 70">
                  <a:extLst>
                    <a:ext uri="{FF2B5EF4-FFF2-40B4-BE49-F238E27FC236}">
                      <a16:creationId xmlns:a16="http://schemas.microsoft.com/office/drawing/2014/main" id="{9097AC72-422F-4CE0-A772-A63E2294ACD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696076" y="280988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1A6B3F4D-48A0-4FC2-8720-2606D6AA04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51633" y="4274501"/>
                <a:ext cx="903599" cy="2160000"/>
                <a:chOff x="9057947" y="3423463"/>
                <a:chExt cx="903599" cy="2160000"/>
              </a:xfrm>
            </p:grpSpPr>
            <p:grpSp>
              <p:nvGrpSpPr>
                <p:cNvPr id="102" name="Group 101">
                  <a:extLst>
                    <a:ext uri="{FF2B5EF4-FFF2-40B4-BE49-F238E27FC236}">
                      <a16:creationId xmlns:a16="http://schemas.microsoft.com/office/drawing/2014/main" id="{67E4FA26-563D-4D19-BAEB-A370818E51A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057947" y="3432856"/>
                  <a:ext cx="903599" cy="1872461"/>
                  <a:chOff x="10538626" y="3165838"/>
                  <a:chExt cx="936000" cy="1939601"/>
                </a:xfrm>
              </p:grpSpPr>
              <p:sp>
                <p:nvSpPr>
                  <p:cNvPr id="107" name="Freeform: Shape 106">
                    <a:extLst>
                      <a:ext uri="{FF2B5EF4-FFF2-40B4-BE49-F238E27FC236}">
                        <a16:creationId xmlns:a16="http://schemas.microsoft.com/office/drawing/2014/main" id="{03B51AAC-6B1D-43D1-8885-402653BA90F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538626" y="3183996"/>
                    <a:ext cx="453600" cy="1920288"/>
                  </a:xfrm>
                  <a:custGeom>
                    <a:avLst/>
                    <a:gdLst>
                      <a:gd name="connsiteX0" fmla="*/ 453600 w 453600"/>
                      <a:gd name="connsiteY0" fmla="*/ 0 h 1920288"/>
                      <a:gd name="connsiteX1" fmla="*/ 453600 w 453600"/>
                      <a:gd name="connsiteY1" fmla="*/ 1920288 h 1920288"/>
                      <a:gd name="connsiteX2" fmla="*/ 384059 w 453600"/>
                      <a:gd name="connsiteY2" fmla="*/ 1914152 h 1920288"/>
                      <a:gd name="connsiteX3" fmla="*/ 9354 w 453600"/>
                      <a:gd name="connsiteY3" fmla="*/ 1548700 h 1920288"/>
                      <a:gd name="connsiteX4" fmla="*/ 0 w 453600"/>
                      <a:gd name="connsiteY4" fmla="*/ 1455902 h 1920288"/>
                      <a:gd name="connsiteX5" fmla="*/ 146 w 453600"/>
                      <a:gd name="connsiteY5" fmla="*/ 1451885 h 1920288"/>
                      <a:gd name="connsiteX6" fmla="*/ 145 w 453600"/>
                      <a:gd name="connsiteY6" fmla="*/ 1451885 h 1920288"/>
                      <a:gd name="connsiteX7" fmla="*/ 7358 w 453600"/>
                      <a:gd name="connsiteY7" fmla="*/ 1253678 h 1920288"/>
                      <a:gd name="connsiteX8" fmla="*/ 424671 w 453600"/>
                      <a:gd name="connsiteY8" fmla="*/ 36480 h 1920288"/>
                      <a:gd name="connsiteX9" fmla="*/ 453600 w 453600"/>
                      <a:gd name="connsiteY9" fmla="*/ 0 h 1920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53600" h="1920288">
                        <a:moveTo>
                          <a:pt x="453600" y="0"/>
                        </a:moveTo>
                        <a:lnTo>
                          <a:pt x="453600" y="1920288"/>
                        </a:lnTo>
                        <a:lnTo>
                          <a:pt x="384059" y="1914152"/>
                        </a:lnTo>
                        <a:cubicBezTo>
                          <a:pt x="196308" y="1880615"/>
                          <a:pt x="47443" y="1734834"/>
                          <a:pt x="9354" y="1548700"/>
                        </a:cubicBezTo>
                        <a:lnTo>
                          <a:pt x="0" y="1455902"/>
                        </a:lnTo>
                        <a:lnTo>
                          <a:pt x="146" y="1451885"/>
                        </a:lnTo>
                        <a:lnTo>
                          <a:pt x="145" y="1451885"/>
                        </a:lnTo>
                        <a:lnTo>
                          <a:pt x="7358" y="1253678"/>
                        </a:lnTo>
                        <a:cubicBezTo>
                          <a:pt x="42019" y="780132"/>
                          <a:pt x="195015" y="355125"/>
                          <a:pt x="424671" y="36480"/>
                        </a:cubicBezTo>
                        <a:lnTo>
                          <a:pt x="453600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8" name="Freeform: Shape 107">
                    <a:extLst>
                      <a:ext uri="{FF2B5EF4-FFF2-40B4-BE49-F238E27FC236}">
                        <a16:creationId xmlns:a16="http://schemas.microsoft.com/office/drawing/2014/main" id="{CF4180FB-7FBD-421F-A284-4C2CC61B384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992226" y="3165838"/>
                    <a:ext cx="482400" cy="1939601"/>
                  </a:xfrm>
                  <a:custGeom>
                    <a:avLst/>
                    <a:gdLst>
                      <a:gd name="connsiteX0" fmla="*/ 14399 w 482400"/>
                      <a:gd name="connsiteY0" fmla="*/ 0 h 1939601"/>
                      <a:gd name="connsiteX1" fmla="*/ 14399 w 482400"/>
                      <a:gd name="connsiteY1" fmla="*/ 689615 h 1939601"/>
                      <a:gd name="connsiteX2" fmla="*/ 14400 w 482400"/>
                      <a:gd name="connsiteY2" fmla="*/ 689615 h 1939601"/>
                      <a:gd name="connsiteX3" fmla="*/ 14401 w 482400"/>
                      <a:gd name="connsiteY3" fmla="*/ 689615 h 1939601"/>
                      <a:gd name="connsiteX4" fmla="*/ 14401 w 482400"/>
                      <a:gd name="connsiteY4" fmla="*/ 0 h 1939601"/>
                      <a:gd name="connsiteX5" fmla="*/ 57729 w 482400"/>
                      <a:gd name="connsiteY5" fmla="*/ 54638 h 1939601"/>
                      <a:gd name="connsiteX6" fmla="*/ 475042 w 482400"/>
                      <a:gd name="connsiteY6" fmla="*/ 1271836 h 1939601"/>
                      <a:gd name="connsiteX7" fmla="*/ 482255 w 482400"/>
                      <a:gd name="connsiteY7" fmla="*/ 1470043 h 1939601"/>
                      <a:gd name="connsiteX8" fmla="*/ 482254 w 482400"/>
                      <a:gd name="connsiteY8" fmla="*/ 1470043 h 1939601"/>
                      <a:gd name="connsiteX9" fmla="*/ 482400 w 482400"/>
                      <a:gd name="connsiteY9" fmla="*/ 1474060 h 1939601"/>
                      <a:gd name="connsiteX10" fmla="*/ 473046 w 482400"/>
                      <a:gd name="connsiteY10" fmla="*/ 1566858 h 1939601"/>
                      <a:gd name="connsiteX11" fmla="*/ 15706 w 482400"/>
                      <a:gd name="connsiteY11" fmla="*/ 1939601 h 1939601"/>
                      <a:gd name="connsiteX12" fmla="*/ 14400 w 482400"/>
                      <a:gd name="connsiteY12" fmla="*/ 1939469 h 1939601"/>
                      <a:gd name="connsiteX13" fmla="*/ 13094 w 482400"/>
                      <a:gd name="connsiteY13" fmla="*/ 1939601 h 1939601"/>
                      <a:gd name="connsiteX14" fmla="*/ 0 w 482400"/>
                      <a:gd name="connsiteY14" fmla="*/ 1938446 h 1939601"/>
                      <a:gd name="connsiteX15" fmla="*/ 0 w 482400"/>
                      <a:gd name="connsiteY15" fmla="*/ 18158 h 1939601"/>
                      <a:gd name="connsiteX16" fmla="*/ 14399 w 482400"/>
                      <a:gd name="connsiteY16" fmla="*/ 0 h 19396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482400" h="1939601">
                        <a:moveTo>
                          <a:pt x="14399" y="0"/>
                        </a:moveTo>
                        <a:lnTo>
                          <a:pt x="14399" y="689615"/>
                        </a:lnTo>
                        <a:lnTo>
                          <a:pt x="14400" y="689615"/>
                        </a:lnTo>
                        <a:lnTo>
                          <a:pt x="14401" y="689615"/>
                        </a:lnTo>
                        <a:lnTo>
                          <a:pt x="14401" y="0"/>
                        </a:lnTo>
                        <a:lnTo>
                          <a:pt x="57729" y="54638"/>
                        </a:lnTo>
                        <a:cubicBezTo>
                          <a:pt x="287385" y="373283"/>
                          <a:pt x="440381" y="798290"/>
                          <a:pt x="475042" y="1271836"/>
                        </a:cubicBezTo>
                        <a:lnTo>
                          <a:pt x="482255" y="1470043"/>
                        </a:lnTo>
                        <a:lnTo>
                          <a:pt x="482254" y="1470043"/>
                        </a:lnTo>
                        <a:lnTo>
                          <a:pt x="482400" y="1474060"/>
                        </a:lnTo>
                        <a:lnTo>
                          <a:pt x="473046" y="1566858"/>
                        </a:lnTo>
                        <a:cubicBezTo>
                          <a:pt x="429516" y="1779582"/>
                          <a:pt x="241298" y="1939601"/>
                          <a:pt x="15706" y="1939601"/>
                        </a:cubicBezTo>
                        <a:lnTo>
                          <a:pt x="14400" y="1939469"/>
                        </a:lnTo>
                        <a:lnTo>
                          <a:pt x="13094" y="1939601"/>
                        </a:lnTo>
                        <a:lnTo>
                          <a:pt x="0" y="1938446"/>
                        </a:lnTo>
                        <a:lnTo>
                          <a:pt x="0" y="18158"/>
                        </a:lnTo>
                        <a:lnTo>
                          <a:pt x="14399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03" name="Group 102">
                  <a:extLst>
                    <a:ext uri="{FF2B5EF4-FFF2-40B4-BE49-F238E27FC236}">
                      <a16:creationId xmlns:a16="http://schemas.microsoft.com/office/drawing/2014/main" id="{28E615C5-6A2E-4BF3-A3A8-9061C5B1B84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210264" y="3423463"/>
                  <a:ext cx="597126" cy="2160000"/>
                  <a:chOff x="9210264" y="3423463"/>
                  <a:chExt cx="597126" cy="2160000"/>
                </a:xfrm>
              </p:grpSpPr>
              <p:cxnSp>
                <p:nvCxnSpPr>
                  <p:cNvPr id="104" name="Straight Connector 103">
                    <a:extLst>
                      <a:ext uri="{FF2B5EF4-FFF2-40B4-BE49-F238E27FC236}">
                        <a16:creationId xmlns:a16="http://schemas.microsoft.com/office/drawing/2014/main" id="{B15A4CEB-6B8D-48C3-8484-3EC282A34A1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>
                    <a:off x="9508827" y="3423463"/>
                    <a:ext cx="0" cy="216000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5" name="Rectangle 5">
                    <a:extLst>
                      <a:ext uri="{FF2B5EF4-FFF2-40B4-BE49-F238E27FC236}">
                        <a16:creationId xmlns:a16="http://schemas.microsoft.com/office/drawing/2014/main" id="{38F7FD7D-E582-4214-B1B3-D289130553F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10264" y="4162845"/>
                    <a:ext cx="597126" cy="597126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06" name="Rectangle 5">
                    <a:extLst>
                      <a:ext uri="{FF2B5EF4-FFF2-40B4-BE49-F238E27FC236}">
                        <a16:creationId xmlns:a16="http://schemas.microsoft.com/office/drawing/2014/main" id="{B74D1DAC-C0D4-447E-8665-EAFF34F4E32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97710" y="3747070"/>
                    <a:ext cx="422234" cy="422234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</p:grp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8E5FA1-697B-6FB5-4F63-346DF5F17039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630067" y="3219450"/>
            <a:ext cx="4128934" cy="3092780"/>
          </a:xfrm>
        </p:spPr>
        <p:txBody>
          <a:bodyPr/>
          <a:lstStyle>
            <a:lvl1pPr marL="0" indent="0" algn="ctr">
              <a:buNone/>
              <a:defRPr lang="en-US" sz="2000" kern="1200" spc="50" dirty="0" smtClean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Calibri"/>
              </a:defRPr>
            </a:lvl1pPr>
            <a:lvl2pPr marL="360000" indent="0">
              <a:buNone/>
              <a:defRPr lang="en-US" sz="2000" kern="1200" spc="50" dirty="0" smtClean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Calibri"/>
              </a:defRPr>
            </a:lvl2pPr>
            <a:lvl3pPr marL="720000" indent="0">
              <a:buNone/>
              <a:defRPr lang="en-US" sz="2000" kern="1200" spc="50" dirty="0" smtClean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Calibri"/>
              </a:defRPr>
            </a:lvl3pPr>
            <a:lvl4pPr marL="1080000" indent="0">
              <a:buNone/>
              <a:defRPr lang="en-US" sz="2000" kern="1200" spc="50" dirty="0" smtClean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Calibri"/>
              </a:defRPr>
            </a:lvl4pPr>
            <a:lvl5pPr marL="1440000" indent="0">
              <a:buNone/>
              <a:defRPr lang="en-US" sz="2000" kern="1200" spc="5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Calibri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50213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712284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4522" y="298564"/>
            <a:ext cx="4650901" cy="6260873"/>
          </a:xfrm>
        </p:spPr>
        <p:txBody>
          <a:bodyPr anchor="ctr">
            <a:noAutofit/>
          </a:bodyPr>
          <a:lstStyle>
            <a:lvl1pPr algn="ctr">
              <a:defRPr sz="600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44A4473-D4D4-4E24-B542-C5D63C28D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53976" y="457964"/>
            <a:ext cx="6009066" cy="5914582"/>
            <a:chOff x="6153976" y="457964"/>
            <a:chExt cx="6009066" cy="591458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4CA4A32-A016-460F-8B99-22A5D265B4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012621" y="2980002"/>
              <a:ext cx="317159" cy="932400"/>
              <a:chOff x="6376988" y="280988"/>
              <a:chExt cx="633413" cy="1862138"/>
            </a:xfrm>
          </p:grpSpPr>
          <p:sp>
            <p:nvSpPr>
              <p:cNvPr id="86" name="Freeform 68">
                <a:extLst>
                  <a:ext uri="{FF2B5EF4-FFF2-40B4-BE49-F238E27FC236}">
                    <a16:creationId xmlns:a16="http://schemas.microsoft.com/office/drawing/2014/main" id="{84DB1BC2-B158-4DA5-9164-843E6B566C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376988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7" name="Freeform 69">
                <a:extLst>
                  <a:ext uri="{FF2B5EF4-FFF2-40B4-BE49-F238E27FC236}">
                    <a16:creationId xmlns:a16="http://schemas.microsoft.com/office/drawing/2014/main" id="{751FDE2E-D749-401E-B3BA-66B2F52318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6076" y="280988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8" name="Line 70">
                <a:extLst>
                  <a:ext uri="{FF2B5EF4-FFF2-40B4-BE49-F238E27FC236}">
                    <a16:creationId xmlns:a16="http://schemas.microsoft.com/office/drawing/2014/main" id="{49546377-E2EE-4854-AA84-5575789BAF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696076" y="280988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4FCC465-42B8-456F-951F-8C51A42F9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324466" y="457964"/>
              <a:ext cx="3838576" cy="5838297"/>
              <a:chOff x="8324466" y="457964"/>
              <a:chExt cx="3838576" cy="5838297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3D7F8A9A-8A53-4FD3-855C-C49B035CE8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AC347F99-AC7C-4DB2-8AAF-9E2A7AE629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64" name="Freeform 64">
                  <a:extLst>
                    <a:ext uri="{FF2B5EF4-FFF2-40B4-BE49-F238E27FC236}">
                      <a16:creationId xmlns:a16="http://schemas.microsoft.com/office/drawing/2014/main" id="{89B06C37-E219-479D-B324-0DC7D056517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5" name="Freeform 81">
                  <a:extLst>
                    <a:ext uri="{FF2B5EF4-FFF2-40B4-BE49-F238E27FC236}">
                      <a16:creationId xmlns:a16="http://schemas.microsoft.com/office/drawing/2014/main" id="{29A1D878-CEA2-41DC-8638-A8523167266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6" name="Freeform 61">
                  <a:extLst>
                    <a:ext uri="{FF2B5EF4-FFF2-40B4-BE49-F238E27FC236}">
                      <a16:creationId xmlns:a16="http://schemas.microsoft.com/office/drawing/2014/main" id="{99394209-57ED-4126-A8DC-0862D1FA11E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7" name="Freeform 78">
                  <a:extLst>
                    <a:ext uri="{FF2B5EF4-FFF2-40B4-BE49-F238E27FC236}">
                      <a16:creationId xmlns:a16="http://schemas.microsoft.com/office/drawing/2014/main" id="{A48B0004-4618-4D71-88D1-A2FEE4F0ADE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8" name="Freeform 84">
                  <a:extLst>
                    <a:ext uri="{FF2B5EF4-FFF2-40B4-BE49-F238E27FC236}">
                      <a16:creationId xmlns:a16="http://schemas.microsoft.com/office/drawing/2014/main" id="{4D1C172B-2446-428A-A518-FE1B5FCE0D3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9" name="Freeform 87">
                  <a:extLst>
                    <a:ext uri="{FF2B5EF4-FFF2-40B4-BE49-F238E27FC236}">
                      <a16:creationId xmlns:a16="http://schemas.microsoft.com/office/drawing/2014/main" id="{E359C795-FCC1-401F-B0B6-F722AE632AA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0" name="Freeform 60">
                  <a:extLst>
                    <a:ext uri="{FF2B5EF4-FFF2-40B4-BE49-F238E27FC236}">
                      <a16:creationId xmlns:a16="http://schemas.microsoft.com/office/drawing/2014/main" id="{8260D102-71BB-497E-A5CF-743FB59874D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1" name="Freeform 59">
                  <a:extLst>
                    <a:ext uri="{FF2B5EF4-FFF2-40B4-BE49-F238E27FC236}">
                      <a16:creationId xmlns:a16="http://schemas.microsoft.com/office/drawing/2014/main" id="{811E3D98-A5FB-4BDE-A07D-A03EB898C67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2" name="Freeform 62">
                  <a:extLst>
                    <a:ext uri="{FF2B5EF4-FFF2-40B4-BE49-F238E27FC236}">
                      <a16:creationId xmlns:a16="http://schemas.microsoft.com/office/drawing/2014/main" id="{9E48CE7F-B4EF-4629-8706-6838C171EF0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3" name="Freeform 65">
                  <a:extLst>
                    <a:ext uri="{FF2B5EF4-FFF2-40B4-BE49-F238E27FC236}">
                      <a16:creationId xmlns:a16="http://schemas.microsoft.com/office/drawing/2014/main" id="{C8EBC77A-0887-4128-A73B-2C0165C6F94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4" name="Freeform 79">
                  <a:extLst>
                    <a:ext uri="{FF2B5EF4-FFF2-40B4-BE49-F238E27FC236}">
                      <a16:creationId xmlns:a16="http://schemas.microsoft.com/office/drawing/2014/main" id="{7AF3D400-AAAA-47BD-922E-AA3A2AFA302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5" name="Freeform 82">
                  <a:extLst>
                    <a:ext uri="{FF2B5EF4-FFF2-40B4-BE49-F238E27FC236}">
                      <a16:creationId xmlns:a16="http://schemas.microsoft.com/office/drawing/2014/main" id="{B0A3E6A0-609D-427D-9D34-E7CF184B453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6" name="Freeform 85">
                  <a:extLst>
                    <a:ext uri="{FF2B5EF4-FFF2-40B4-BE49-F238E27FC236}">
                      <a16:creationId xmlns:a16="http://schemas.microsoft.com/office/drawing/2014/main" id="{DDE08965-A3F4-426A-924B-102A6F6FE27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7" name="Freeform 88">
                  <a:extLst>
                    <a:ext uri="{FF2B5EF4-FFF2-40B4-BE49-F238E27FC236}">
                      <a16:creationId xmlns:a16="http://schemas.microsoft.com/office/drawing/2014/main" id="{13FA8E6E-7F53-47E9-9BF8-1CD3130F42B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7A8A9991-EF8F-4128-9DB7-A2FA8CF2F6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79" name="Line 63">
                    <a:extLst>
                      <a:ext uri="{FF2B5EF4-FFF2-40B4-BE49-F238E27FC236}">
                        <a16:creationId xmlns:a16="http://schemas.microsoft.com/office/drawing/2014/main" id="{41E966B6-186E-4D17-B570-969B6951AC0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0" name="Line 66">
                    <a:extLst>
                      <a:ext uri="{FF2B5EF4-FFF2-40B4-BE49-F238E27FC236}">
                        <a16:creationId xmlns:a16="http://schemas.microsoft.com/office/drawing/2014/main" id="{918B08AD-5F3C-4FC5-8998-8524763C750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1" name="Line 67">
                    <a:extLst>
                      <a:ext uri="{FF2B5EF4-FFF2-40B4-BE49-F238E27FC236}">
                        <a16:creationId xmlns:a16="http://schemas.microsoft.com/office/drawing/2014/main" id="{EDF72260-B0A1-47A1-9459-FDF4600ACA6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2" name="Line 80">
                    <a:extLst>
                      <a:ext uri="{FF2B5EF4-FFF2-40B4-BE49-F238E27FC236}">
                        <a16:creationId xmlns:a16="http://schemas.microsoft.com/office/drawing/2014/main" id="{C6A7FA58-53F7-4C2F-96D5-E97BB3CC679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3" name="Line 83">
                    <a:extLst>
                      <a:ext uri="{FF2B5EF4-FFF2-40B4-BE49-F238E27FC236}">
                        <a16:creationId xmlns:a16="http://schemas.microsoft.com/office/drawing/2014/main" id="{1B986617-481E-450F-8FAD-CA3086A3E04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4" name="Line 86">
                    <a:extLst>
                      <a:ext uri="{FF2B5EF4-FFF2-40B4-BE49-F238E27FC236}">
                        <a16:creationId xmlns:a16="http://schemas.microsoft.com/office/drawing/2014/main" id="{4D24CAEB-B2FE-4796-8E6E-DB5148C380F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5" name="Line 89">
                    <a:extLst>
                      <a:ext uri="{FF2B5EF4-FFF2-40B4-BE49-F238E27FC236}">
                        <a16:creationId xmlns:a16="http://schemas.microsoft.com/office/drawing/2014/main" id="{3D577B03-E6D9-4FFA-A799-E504CBF8D71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43509C13-FDEE-45B0-B954-D80D6F38F0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21FF647D-8D8A-43E8-A2E2-46D1117839F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87B8728B-0A45-4551-99F0-CF33B850DA5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CCFAA15D-9EFC-4A70-AC98-CB3EF00C3A4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2" name="Rectangle 30">
                    <a:extLst>
                      <a:ext uri="{FF2B5EF4-FFF2-40B4-BE49-F238E27FC236}">
                        <a16:creationId xmlns:a16="http://schemas.microsoft.com/office/drawing/2014/main" id="{AD80CCBD-3F02-48A0-A24E-5971D229517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3" name="Rectangle 30">
                    <a:extLst>
                      <a:ext uri="{FF2B5EF4-FFF2-40B4-BE49-F238E27FC236}">
                        <a16:creationId xmlns:a16="http://schemas.microsoft.com/office/drawing/2014/main" id="{AB5B7D34-5A4E-48DE-8893-0F022E4CC95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2341ADC6-0CC2-46C0-BA6F-9D991366980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58" name="Freeform: Shape 57">
                    <a:extLst>
                      <a:ext uri="{FF2B5EF4-FFF2-40B4-BE49-F238E27FC236}">
                        <a16:creationId xmlns:a16="http://schemas.microsoft.com/office/drawing/2014/main" id="{A93316DB-546B-41BA-AD1B-94D5C467023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9" name="Freeform: Shape 58">
                    <a:extLst>
                      <a:ext uri="{FF2B5EF4-FFF2-40B4-BE49-F238E27FC236}">
                        <a16:creationId xmlns:a16="http://schemas.microsoft.com/office/drawing/2014/main" id="{35105C82-44C4-41C2-96AE-ADE6DD1D712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A7A634F2-054C-4614-9ECB-96BE809893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1764AB7F-1912-4909-A04A-C8D125467E1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54" name="Freeform 68">
                    <a:extLst>
                      <a:ext uri="{FF2B5EF4-FFF2-40B4-BE49-F238E27FC236}">
                        <a16:creationId xmlns:a16="http://schemas.microsoft.com/office/drawing/2014/main" id="{6B93639B-DE1C-4A46-A4B5-B88FD6FC201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5" name="Freeform 69">
                    <a:extLst>
                      <a:ext uri="{FF2B5EF4-FFF2-40B4-BE49-F238E27FC236}">
                        <a16:creationId xmlns:a16="http://schemas.microsoft.com/office/drawing/2014/main" id="{A6C5D17F-13E7-4861-A839-3C56ABD56C4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53" name="Line 70">
                  <a:extLst>
                    <a:ext uri="{FF2B5EF4-FFF2-40B4-BE49-F238E27FC236}">
                      <a16:creationId xmlns:a16="http://schemas.microsoft.com/office/drawing/2014/main" id="{1C343C91-0F9E-4530-939D-2D9F15DF4A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2109E9F-E572-4202-B7A6-630155DD5B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6153976" y="534249"/>
              <a:ext cx="3838576" cy="5838297"/>
              <a:chOff x="8324466" y="457964"/>
              <a:chExt cx="3838576" cy="5838297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B4FF54B2-44F5-42F7-8353-111D80A8D2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19A2BBF4-4F54-4179-B672-AD4C8D58A3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26" name="Freeform 64">
                  <a:extLst>
                    <a:ext uri="{FF2B5EF4-FFF2-40B4-BE49-F238E27FC236}">
                      <a16:creationId xmlns:a16="http://schemas.microsoft.com/office/drawing/2014/main" id="{2F2D95CF-DAE2-4601-B9A6-233F4F2F30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" name="Freeform 81">
                  <a:extLst>
                    <a:ext uri="{FF2B5EF4-FFF2-40B4-BE49-F238E27FC236}">
                      <a16:creationId xmlns:a16="http://schemas.microsoft.com/office/drawing/2014/main" id="{3CD52B72-C30B-4570-A8AB-78CB884F8D0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" name="Freeform 61">
                  <a:extLst>
                    <a:ext uri="{FF2B5EF4-FFF2-40B4-BE49-F238E27FC236}">
                      <a16:creationId xmlns:a16="http://schemas.microsoft.com/office/drawing/2014/main" id="{696A9FBF-C89D-4CF9-A1DC-C0275A3B326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" name="Freeform 78">
                  <a:extLst>
                    <a:ext uri="{FF2B5EF4-FFF2-40B4-BE49-F238E27FC236}">
                      <a16:creationId xmlns:a16="http://schemas.microsoft.com/office/drawing/2014/main" id="{C50B0ACE-17B4-4F11-BA43-0159796B839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0" name="Freeform 84">
                  <a:extLst>
                    <a:ext uri="{FF2B5EF4-FFF2-40B4-BE49-F238E27FC236}">
                      <a16:creationId xmlns:a16="http://schemas.microsoft.com/office/drawing/2014/main" id="{F0346B01-7019-48B2-9BE7-3E90F590FD6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" name="Freeform 87">
                  <a:extLst>
                    <a:ext uri="{FF2B5EF4-FFF2-40B4-BE49-F238E27FC236}">
                      <a16:creationId xmlns:a16="http://schemas.microsoft.com/office/drawing/2014/main" id="{5C186E4B-7559-4E95-9BDD-7DA75E0873B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2" name="Freeform 60">
                  <a:extLst>
                    <a:ext uri="{FF2B5EF4-FFF2-40B4-BE49-F238E27FC236}">
                      <a16:creationId xmlns:a16="http://schemas.microsoft.com/office/drawing/2014/main" id="{4FFE117A-211E-4BD5-AB76-05026DEC6B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3" name="Freeform 59">
                  <a:extLst>
                    <a:ext uri="{FF2B5EF4-FFF2-40B4-BE49-F238E27FC236}">
                      <a16:creationId xmlns:a16="http://schemas.microsoft.com/office/drawing/2014/main" id="{5CC0C412-2859-4E97-924F-291318E6AD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4" name="Freeform 62">
                  <a:extLst>
                    <a:ext uri="{FF2B5EF4-FFF2-40B4-BE49-F238E27FC236}">
                      <a16:creationId xmlns:a16="http://schemas.microsoft.com/office/drawing/2014/main" id="{AECE441C-0FBF-4F02-9781-35F2487E3C0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5" name="Freeform 65">
                  <a:extLst>
                    <a:ext uri="{FF2B5EF4-FFF2-40B4-BE49-F238E27FC236}">
                      <a16:creationId xmlns:a16="http://schemas.microsoft.com/office/drawing/2014/main" id="{951A4317-3E34-41B4-BCD9-E6E0627C18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6" name="Freeform 79">
                  <a:extLst>
                    <a:ext uri="{FF2B5EF4-FFF2-40B4-BE49-F238E27FC236}">
                      <a16:creationId xmlns:a16="http://schemas.microsoft.com/office/drawing/2014/main" id="{CE2D40E4-274B-4D43-801B-7B3BAF03E45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7" name="Freeform 82">
                  <a:extLst>
                    <a:ext uri="{FF2B5EF4-FFF2-40B4-BE49-F238E27FC236}">
                      <a16:creationId xmlns:a16="http://schemas.microsoft.com/office/drawing/2014/main" id="{2D939FC8-6395-4DCB-B28C-2342BFB72F2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8" name="Freeform 85">
                  <a:extLst>
                    <a:ext uri="{FF2B5EF4-FFF2-40B4-BE49-F238E27FC236}">
                      <a16:creationId xmlns:a16="http://schemas.microsoft.com/office/drawing/2014/main" id="{620FEEF2-AE91-48CA-8FE7-B50F83E1CF2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9" name="Freeform 88">
                  <a:extLst>
                    <a:ext uri="{FF2B5EF4-FFF2-40B4-BE49-F238E27FC236}">
                      <a16:creationId xmlns:a16="http://schemas.microsoft.com/office/drawing/2014/main" id="{27050D75-D26B-4BD3-A4A5-68DF13E9C13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37668160-F5BE-4756-B84F-C68992BC7A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41" name="Line 63">
                    <a:extLst>
                      <a:ext uri="{FF2B5EF4-FFF2-40B4-BE49-F238E27FC236}">
                        <a16:creationId xmlns:a16="http://schemas.microsoft.com/office/drawing/2014/main" id="{E7F90261-4A5A-4C39-B4B3-FEBED04E345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2" name="Line 66">
                    <a:extLst>
                      <a:ext uri="{FF2B5EF4-FFF2-40B4-BE49-F238E27FC236}">
                        <a16:creationId xmlns:a16="http://schemas.microsoft.com/office/drawing/2014/main" id="{71681E7C-A7E8-4F01-9001-3FD1105E1B4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3" name="Line 67">
                    <a:extLst>
                      <a:ext uri="{FF2B5EF4-FFF2-40B4-BE49-F238E27FC236}">
                        <a16:creationId xmlns:a16="http://schemas.microsoft.com/office/drawing/2014/main" id="{901B0597-C838-4481-A49D-E8D85B631C7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4" name="Line 80">
                    <a:extLst>
                      <a:ext uri="{FF2B5EF4-FFF2-40B4-BE49-F238E27FC236}">
                        <a16:creationId xmlns:a16="http://schemas.microsoft.com/office/drawing/2014/main" id="{23C2B0BF-A329-4A97-B3D5-545BC6813E2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5" name="Line 83">
                    <a:extLst>
                      <a:ext uri="{FF2B5EF4-FFF2-40B4-BE49-F238E27FC236}">
                        <a16:creationId xmlns:a16="http://schemas.microsoft.com/office/drawing/2014/main" id="{DBCCCA80-4FEE-4C79-8AF3-66B97054C84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6" name="Line 86">
                    <a:extLst>
                      <a:ext uri="{FF2B5EF4-FFF2-40B4-BE49-F238E27FC236}">
                        <a16:creationId xmlns:a16="http://schemas.microsoft.com/office/drawing/2014/main" id="{4B9AD13F-808D-4464-989B-F40B3E77B74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7" name="Line 89">
                    <a:extLst>
                      <a:ext uri="{FF2B5EF4-FFF2-40B4-BE49-F238E27FC236}">
                        <a16:creationId xmlns:a16="http://schemas.microsoft.com/office/drawing/2014/main" id="{076473B5-E30F-4635-8789-51368A971BD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EF568995-35CF-4C80-A63C-82B47F1BA1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99432608-19E2-4A3E-A68B-45C8E5DD471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127A2810-84DE-450A-986B-DE8AF8AE6F1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1A56ED6A-BBD4-4005-A99D-65BCF8047CC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Rectangle 30">
                    <a:extLst>
                      <a:ext uri="{FF2B5EF4-FFF2-40B4-BE49-F238E27FC236}">
                        <a16:creationId xmlns:a16="http://schemas.microsoft.com/office/drawing/2014/main" id="{CFC0629C-AFCE-4D39-87D5-36EF1FE5CF8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" name="Rectangle 30">
                    <a:extLst>
                      <a:ext uri="{FF2B5EF4-FFF2-40B4-BE49-F238E27FC236}">
                        <a16:creationId xmlns:a16="http://schemas.microsoft.com/office/drawing/2014/main" id="{81F3517A-93AD-4DF3-BEC7-E607A73E5E2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4CBBC251-E8DD-438C-8733-7D65F461A44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20" name="Freeform: Shape 19">
                    <a:extLst>
                      <a:ext uri="{FF2B5EF4-FFF2-40B4-BE49-F238E27FC236}">
                        <a16:creationId xmlns:a16="http://schemas.microsoft.com/office/drawing/2014/main" id="{6A94A4D4-EFFA-4AE2-B533-75F01F0F006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" name="Freeform: Shape 20">
                    <a:extLst>
                      <a:ext uri="{FF2B5EF4-FFF2-40B4-BE49-F238E27FC236}">
                        <a16:creationId xmlns:a16="http://schemas.microsoft.com/office/drawing/2014/main" id="{1F4B0E1D-2F9C-444A-ADBA-BDE9F01D8DD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5F5ACA0E-A5DF-4015-8FD4-FA7A53E9D1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5A4DCFFD-FD3C-42EA-862E-5B792D9020A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6" name="Freeform 68">
                    <a:extLst>
                      <a:ext uri="{FF2B5EF4-FFF2-40B4-BE49-F238E27FC236}">
                        <a16:creationId xmlns:a16="http://schemas.microsoft.com/office/drawing/2014/main" id="{0089A8F3-7530-4C17-848C-580015C3EDC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7" name="Freeform 69">
                    <a:extLst>
                      <a:ext uri="{FF2B5EF4-FFF2-40B4-BE49-F238E27FC236}">
                        <a16:creationId xmlns:a16="http://schemas.microsoft.com/office/drawing/2014/main" id="{61D8EA0C-1521-4C6D-8C09-DD6D8F1F221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5" name="Line 70">
                  <a:extLst>
                    <a:ext uri="{FF2B5EF4-FFF2-40B4-BE49-F238E27FC236}">
                      <a16:creationId xmlns:a16="http://schemas.microsoft.com/office/drawing/2014/main" id="{517033B6-6B8A-4BD6-9A52-BF9E9EFBD48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229122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111103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61755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15622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962D13F-065F-B5B5-D0E6-E5707D370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53976" y="457964"/>
            <a:ext cx="6009066" cy="5914582"/>
            <a:chOff x="6153976" y="457964"/>
            <a:chExt cx="6009066" cy="591458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69F4739-7046-0251-2DF1-C699230644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012621" y="2980002"/>
              <a:ext cx="317159" cy="932400"/>
              <a:chOff x="6376988" y="280988"/>
              <a:chExt cx="633413" cy="1862138"/>
            </a:xfrm>
          </p:grpSpPr>
          <p:sp>
            <p:nvSpPr>
              <p:cNvPr id="86" name="Freeform 68">
                <a:extLst>
                  <a:ext uri="{FF2B5EF4-FFF2-40B4-BE49-F238E27FC236}">
                    <a16:creationId xmlns:a16="http://schemas.microsoft.com/office/drawing/2014/main" id="{163D0146-2A52-A1D5-4593-B4C5EB99B2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376988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7" name="Freeform 69">
                <a:extLst>
                  <a:ext uri="{FF2B5EF4-FFF2-40B4-BE49-F238E27FC236}">
                    <a16:creationId xmlns:a16="http://schemas.microsoft.com/office/drawing/2014/main" id="{B11D10C2-7B14-DAF3-6BF2-5A8F43E9DA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6076" y="280988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8" name="Line 70">
                <a:extLst>
                  <a:ext uri="{FF2B5EF4-FFF2-40B4-BE49-F238E27FC236}">
                    <a16:creationId xmlns:a16="http://schemas.microsoft.com/office/drawing/2014/main" id="{53E52456-41A7-AC0D-14E1-EBCA46FA03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696076" y="280988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F721F5B-EC05-CF43-091F-DAF14831D6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324466" y="457964"/>
              <a:ext cx="3838576" cy="5838297"/>
              <a:chOff x="8324466" y="457964"/>
              <a:chExt cx="3838576" cy="5838297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4EAA2530-7335-61C7-70D6-747F737F23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1D6830C5-6699-B51E-C138-387FB43266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64" name="Freeform 64">
                  <a:extLst>
                    <a:ext uri="{FF2B5EF4-FFF2-40B4-BE49-F238E27FC236}">
                      <a16:creationId xmlns:a16="http://schemas.microsoft.com/office/drawing/2014/main" id="{6FF4243D-BD79-D045-8F40-6116E0C37D8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5" name="Freeform 81">
                  <a:extLst>
                    <a:ext uri="{FF2B5EF4-FFF2-40B4-BE49-F238E27FC236}">
                      <a16:creationId xmlns:a16="http://schemas.microsoft.com/office/drawing/2014/main" id="{E9EC195D-83CA-FFB5-8E57-01F2F889675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6" name="Freeform 61">
                  <a:extLst>
                    <a:ext uri="{FF2B5EF4-FFF2-40B4-BE49-F238E27FC236}">
                      <a16:creationId xmlns:a16="http://schemas.microsoft.com/office/drawing/2014/main" id="{134E1E14-0E7D-344A-292A-0FEE2278CCB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7" name="Freeform 78">
                  <a:extLst>
                    <a:ext uri="{FF2B5EF4-FFF2-40B4-BE49-F238E27FC236}">
                      <a16:creationId xmlns:a16="http://schemas.microsoft.com/office/drawing/2014/main" id="{5F7EE493-E0DB-AB06-7D9D-5AF68F7F066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8" name="Freeform 84">
                  <a:extLst>
                    <a:ext uri="{FF2B5EF4-FFF2-40B4-BE49-F238E27FC236}">
                      <a16:creationId xmlns:a16="http://schemas.microsoft.com/office/drawing/2014/main" id="{5EEA1730-2FFB-87EA-EAD1-B2B5783665D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9" name="Freeform 87">
                  <a:extLst>
                    <a:ext uri="{FF2B5EF4-FFF2-40B4-BE49-F238E27FC236}">
                      <a16:creationId xmlns:a16="http://schemas.microsoft.com/office/drawing/2014/main" id="{1E4289FE-15AE-AB80-0279-9FEC059A9B2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0" name="Freeform 60">
                  <a:extLst>
                    <a:ext uri="{FF2B5EF4-FFF2-40B4-BE49-F238E27FC236}">
                      <a16:creationId xmlns:a16="http://schemas.microsoft.com/office/drawing/2014/main" id="{25151662-B32C-3EAB-F6C8-76DD978D23C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1" name="Freeform 59">
                  <a:extLst>
                    <a:ext uri="{FF2B5EF4-FFF2-40B4-BE49-F238E27FC236}">
                      <a16:creationId xmlns:a16="http://schemas.microsoft.com/office/drawing/2014/main" id="{3C3EE828-B477-B615-CA63-8538BE486DD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2" name="Freeform 62">
                  <a:extLst>
                    <a:ext uri="{FF2B5EF4-FFF2-40B4-BE49-F238E27FC236}">
                      <a16:creationId xmlns:a16="http://schemas.microsoft.com/office/drawing/2014/main" id="{7AC7C2E5-ABB8-BBAD-2355-D6D2362E06C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3" name="Freeform 65">
                  <a:extLst>
                    <a:ext uri="{FF2B5EF4-FFF2-40B4-BE49-F238E27FC236}">
                      <a16:creationId xmlns:a16="http://schemas.microsoft.com/office/drawing/2014/main" id="{6A22F749-ED2C-4875-608B-E377A5448FB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4" name="Freeform 79">
                  <a:extLst>
                    <a:ext uri="{FF2B5EF4-FFF2-40B4-BE49-F238E27FC236}">
                      <a16:creationId xmlns:a16="http://schemas.microsoft.com/office/drawing/2014/main" id="{4771A641-145D-E8E1-A9B2-69823A4D01E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5" name="Freeform 82">
                  <a:extLst>
                    <a:ext uri="{FF2B5EF4-FFF2-40B4-BE49-F238E27FC236}">
                      <a16:creationId xmlns:a16="http://schemas.microsoft.com/office/drawing/2014/main" id="{B03F8F37-F2D6-CCBD-20FE-B22B8E4C18D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6" name="Freeform 85">
                  <a:extLst>
                    <a:ext uri="{FF2B5EF4-FFF2-40B4-BE49-F238E27FC236}">
                      <a16:creationId xmlns:a16="http://schemas.microsoft.com/office/drawing/2014/main" id="{AF3ABA6C-6FD2-67BB-2670-5BFDD170ECB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7" name="Freeform 88">
                  <a:extLst>
                    <a:ext uri="{FF2B5EF4-FFF2-40B4-BE49-F238E27FC236}">
                      <a16:creationId xmlns:a16="http://schemas.microsoft.com/office/drawing/2014/main" id="{E9B0D058-B8D1-9353-2199-A74B70392D7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13A1A6A6-A997-36FF-9BD6-128BD48F102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79" name="Line 63">
                    <a:extLst>
                      <a:ext uri="{FF2B5EF4-FFF2-40B4-BE49-F238E27FC236}">
                        <a16:creationId xmlns:a16="http://schemas.microsoft.com/office/drawing/2014/main" id="{1DB2A818-4899-91F3-6E29-A6B44792B74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0" name="Line 66">
                    <a:extLst>
                      <a:ext uri="{FF2B5EF4-FFF2-40B4-BE49-F238E27FC236}">
                        <a16:creationId xmlns:a16="http://schemas.microsoft.com/office/drawing/2014/main" id="{06FA050E-E57A-A008-4AFC-E0A7BF4BD94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1" name="Line 67">
                    <a:extLst>
                      <a:ext uri="{FF2B5EF4-FFF2-40B4-BE49-F238E27FC236}">
                        <a16:creationId xmlns:a16="http://schemas.microsoft.com/office/drawing/2014/main" id="{1AA4FDAD-E69F-B8CA-3647-41EE49D1899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2" name="Line 80">
                    <a:extLst>
                      <a:ext uri="{FF2B5EF4-FFF2-40B4-BE49-F238E27FC236}">
                        <a16:creationId xmlns:a16="http://schemas.microsoft.com/office/drawing/2014/main" id="{FA9079B0-05A2-05C9-0B71-62DA8342903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3" name="Line 83">
                    <a:extLst>
                      <a:ext uri="{FF2B5EF4-FFF2-40B4-BE49-F238E27FC236}">
                        <a16:creationId xmlns:a16="http://schemas.microsoft.com/office/drawing/2014/main" id="{B1A01482-3AC9-3B96-29F0-77E1F45A2BD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4" name="Line 86">
                    <a:extLst>
                      <a:ext uri="{FF2B5EF4-FFF2-40B4-BE49-F238E27FC236}">
                        <a16:creationId xmlns:a16="http://schemas.microsoft.com/office/drawing/2014/main" id="{18BBAE1C-A0BE-C2D0-0B21-EF53F120FEC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5" name="Line 89">
                    <a:extLst>
                      <a:ext uri="{FF2B5EF4-FFF2-40B4-BE49-F238E27FC236}">
                        <a16:creationId xmlns:a16="http://schemas.microsoft.com/office/drawing/2014/main" id="{6699894E-9D4E-38B1-7E0F-FD7E8DD87CA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3F7686F1-1A2D-7362-06B5-FFFD3ACB4F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861B3E07-B72D-1FE2-EDEA-17E925D72FF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4DFA77FC-64D9-DE58-A28A-66AD9C2B326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8FF768D7-8614-439F-50A9-59D51405557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2" name="Rectangle 30">
                    <a:extLst>
                      <a:ext uri="{FF2B5EF4-FFF2-40B4-BE49-F238E27FC236}">
                        <a16:creationId xmlns:a16="http://schemas.microsoft.com/office/drawing/2014/main" id="{374D642E-1A3B-7563-4C4C-A8886D59033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3" name="Rectangle 30">
                    <a:extLst>
                      <a:ext uri="{FF2B5EF4-FFF2-40B4-BE49-F238E27FC236}">
                        <a16:creationId xmlns:a16="http://schemas.microsoft.com/office/drawing/2014/main" id="{BFF8C2B2-E490-A9EE-3883-FA9C8EE2469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D4EBDBA2-C991-DB59-8E58-B4D12A2576E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58" name="Freeform: Shape 57">
                    <a:extLst>
                      <a:ext uri="{FF2B5EF4-FFF2-40B4-BE49-F238E27FC236}">
                        <a16:creationId xmlns:a16="http://schemas.microsoft.com/office/drawing/2014/main" id="{C77A19F7-390A-587C-0735-A199D3DB0C8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9" name="Freeform: Shape 58">
                    <a:extLst>
                      <a:ext uri="{FF2B5EF4-FFF2-40B4-BE49-F238E27FC236}">
                        <a16:creationId xmlns:a16="http://schemas.microsoft.com/office/drawing/2014/main" id="{74CC8F53-BFF6-5AA8-554D-A3AFC16E106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C507FE88-BFE7-3491-C4ED-84BCC713C6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5E59AEE7-2E00-DD8E-4A64-624BBBF2188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54" name="Freeform 68">
                    <a:extLst>
                      <a:ext uri="{FF2B5EF4-FFF2-40B4-BE49-F238E27FC236}">
                        <a16:creationId xmlns:a16="http://schemas.microsoft.com/office/drawing/2014/main" id="{4BB12628-726F-E89A-FBAF-334733B975C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5" name="Freeform 69">
                    <a:extLst>
                      <a:ext uri="{FF2B5EF4-FFF2-40B4-BE49-F238E27FC236}">
                        <a16:creationId xmlns:a16="http://schemas.microsoft.com/office/drawing/2014/main" id="{A2BE7A39-1897-9A9A-F597-9D75FE4A851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53" name="Line 70">
                  <a:extLst>
                    <a:ext uri="{FF2B5EF4-FFF2-40B4-BE49-F238E27FC236}">
                      <a16:creationId xmlns:a16="http://schemas.microsoft.com/office/drawing/2014/main" id="{7C6C0069-A065-BA31-6BD7-D5AA4499F6F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93CD5D7-6B2F-E9B2-9A97-ADB1AB308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6153976" y="534249"/>
              <a:ext cx="3838576" cy="5838297"/>
              <a:chOff x="8324466" y="457964"/>
              <a:chExt cx="3838576" cy="5838297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FCB8559C-9482-7A04-AFCA-0EE0336DB9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B48E5CDD-04A4-0F7F-051B-44C6F6B7FA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26" name="Freeform 64">
                  <a:extLst>
                    <a:ext uri="{FF2B5EF4-FFF2-40B4-BE49-F238E27FC236}">
                      <a16:creationId xmlns:a16="http://schemas.microsoft.com/office/drawing/2014/main" id="{423FA6BC-48D6-1095-2002-196438F1D80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" name="Freeform 81">
                  <a:extLst>
                    <a:ext uri="{FF2B5EF4-FFF2-40B4-BE49-F238E27FC236}">
                      <a16:creationId xmlns:a16="http://schemas.microsoft.com/office/drawing/2014/main" id="{22D39D72-6C9D-0B9E-8A6B-E7C2286B9C5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" name="Freeform 61">
                  <a:extLst>
                    <a:ext uri="{FF2B5EF4-FFF2-40B4-BE49-F238E27FC236}">
                      <a16:creationId xmlns:a16="http://schemas.microsoft.com/office/drawing/2014/main" id="{7683F3FD-E227-C358-C0FD-2FFA3C28AE9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" name="Freeform 78">
                  <a:extLst>
                    <a:ext uri="{FF2B5EF4-FFF2-40B4-BE49-F238E27FC236}">
                      <a16:creationId xmlns:a16="http://schemas.microsoft.com/office/drawing/2014/main" id="{EC33943E-7F7F-3DD7-3721-BA4866CC6BE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0" name="Freeform 84">
                  <a:extLst>
                    <a:ext uri="{FF2B5EF4-FFF2-40B4-BE49-F238E27FC236}">
                      <a16:creationId xmlns:a16="http://schemas.microsoft.com/office/drawing/2014/main" id="{E45C6B72-DCCD-6EB6-132D-0FA67819DB1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" name="Freeform 87">
                  <a:extLst>
                    <a:ext uri="{FF2B5EF4-FFF2-40B4-BE49-F238E27FC236}">
                      <a16:creationId xmlns:a16="http://schemas.microsoft.com/office/drawing/2014/main" id="{168015B7-C961-378D-2DC6-DC765AF0CB0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2" name="Freeform 60">
                  <a:extLst>
                    <a:ext uri="{FF2B5EF4-FFF2-40B4-BE49-F238E27FC236}">
                      <a16:creationId xmlns:a16="http://schemas.microsoft.com/office/drawing/2014/main" id="{DF769C9F-2362-9FBD-939F-ABDB7CBB1FB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3" name="Freeform 59">
                  <a:extLst>
                    <a:ext uri="{FF2B5EF4-FFF2-40B4-BE49-F238E27FC236}">
                      <a16:creationId xmlns:a16="http://schemas.microsoft.com/office/drawing/2014/main" id="{925755D6-AD5C-914E-7A62-145DBD64A56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4" name="Freeform 62">
                  <a:extLst>
                    <a:ext uri="{FF2B5EF4-FFF2-40B4-BE49-F238E27FC236}">
                      <a16:creationId xmlns:a16="http://schemas.microsoft.com/office/drawing/2014/main" id="{DFDDF6F8-12EA-25EC-8FC5-8A21B11F384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5" name="Freeform 65">
                  <a:extLst>
                    <a:ext uri="{FF2B5EF4-FFF2-40B4-BE49-F238E27FC236}">
                      <a16:creationId xmlns:a16="http://schemas.microsoft.com/office/drawing/2014/main" id="{EBD7A53C-B52C-8CA2-F5BA-686A373E463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6" name="Freeform 79">
                  <a:extLst>
                    <a:ext uri="{FF2B5EF4-FFF2-40B4-BE49-F238E27FC236}">
                      <a16:creationId xmlns:a16="http://schemas.microsoft.com/office/drawing/2014/main" id="{7CA0655A-0AF5-EEE3-ABB0-20D1BED0BDC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7" name="Freeform 82">
                  <a:extLst>
                    <a:ext uri="{FF2B5EF4-FFF2-40B4-BE49-F238E27FC236}">
                      <a16:creationId xmlns:a16="http://schemas.microsoft.com/office/drawing/2014/main" id="{4FD9506A-2D60-7B40-6CF8-F96EE89F92D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8" name="Freeform 85">
                  <a:extLst>
                    <a:ext uri="{FF2B5EF4-FFF2-40B4-BE49-F238E27FC236}">
                      <a16:creationId xmlns:a16="http://schemas.microsoft.com/office/drawing/2014/main" id="{AB7F3BA7-1A8F-076B-B5E3-818D3298FB2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9" name="Freeform 88">
                  <a:extLst>
                    <a:ext uri="{FF2B5EF4-FFF2-40B4-BE49-F238E27FC236}">
                      <a16:creationId xmlns:a16="http://schemas.microsoft.com/office/drawing/2014/main" id="{70B6BB27-AE08-DCF4-FC6C-B0AA459929B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B8BE40A7-E371-08CD-A28A-03F591E0F5C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41" name="Line 63">
                    <a:extLst>
                      <a:ext uri="{FF2B5EF4-FFF2-40B4-BE49-F238E27FC236}">
                        <a16:creationId xmlns:a16="http://schemas.microsoft.com/office/drawing/2014/main" id="{69E67CF8-C6BE-AFC8-E935-47A9B66A1D1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2" name="Line 66">
                    <a:extLst>
                      <a:ext uri="{FF2B5EF4-FFF2-40B4-BE49-F238E27FC236}">
                        <a16:creationId xmlns:a16="http://schemas.microsoft.com/office/drawing/2014/main" id="{9066B5CD-8B07-C124-814E-E0FCC342194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3" name="Line 67">
                    <a:extLst>
                      <a:ext uri="{FF2B5EF4-FFF2-40B4-BE49-F238E27FC236}">
                        <a16:creationId xmlns:a16="http://schemas.microsoft.com/office/drawing/2014/main" id="{15BDA307-0487-F6F8-9712-E7E849479B4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4" name="Line 80">
                    <a:extLst>
                      <a:ext uri="{FF2B5EF4-FFF2-40B4-BE49-F238E27FC236}">
                        <a16:creationId xmlns:a16="http://schemas.microsoft.com/office/drawing/2014/main" id="{FB2D68D3-0B6E-1782-F250-F235EBF134D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5" name="Line 83">
                    <a:extLst>
                      <a:ext uri="{FF2B5EF4-FFF2-40B4-BE49-F238E27FC236}">
                        <a16:creationId xmlns:a16="http://schemas.microsoft.com/office/drawing/2014/main" id="{0044EBAD-2D73-148B-C869-00D38A213ED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6" name="Line 86">
                    <a:extLst>
                      <a:ext uri="{FF2B5EF4-FFF2-40B4-BE49-F238E27FC236}">
                        <a16:creationId xmlns:a16="http://schemas.microsoft.com/office/drawing/2014/main" id="{BEA5DF87-0DFD-2540-F7AB-0E6ACB1E327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7" name="Line 89">
                    <a:extLst>
                      <a:ext uri="{FF2B5EF4-FFF2-40B4-BE49-F238E27FC236}">
                        <a16:creationId xmlns:a16="http://schemas.microsoft.com/office/drawing/2014/main" id="{916F5E3C-9C75-F588-DE04-69C972C186B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D38DF4F6-2A73-D808-991D-95439C1739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C7A2833E-2ADD-3B71-08FC-6283A81A80E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FCDF8FCA-19BF-CFB5-0CCB-3EF2D7CB0A9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F73B0C2F-F151-71AB-9ABE-1959C358EAF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Rectangle 30">
                    <a:extLst>
                      <a:ext uri="{FF2B5EF4-FFF2-40B4-BE49-F238E27FC236}">
                        <a16:creationId xmlns:a16="http://schemas.microsoft.com/office/drawing/2014/main" id="{A44D14B4-5764-EFCE-FBC7-CF2D0B277AB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" name="Rectangle 30">
                    <a:extLst>
                      <a:ext uri="{FF2B5EF4-FFF2-40B4-BE49-F238E27FC236}">
                        <a16:creationId xmlns:a16="http://schemas.microsoft.com/office/drawing/2014/main" id="{E3756F0B-F8B3-26EE-2A7F-1C5992122CA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81E4DCDD-63E6-2079-6168-1020560A912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20" name="Freeform: Shape 19">
                    <a:extLst>
                      <a:ext uri="{FF2B5EF4-FFF2-40B4-BE49-F238E27FC236}">
                        <a16:creationId xmlns:a16="http://schemas.microsoft.com/office/drawing/2014/main" id="{1514E1C2-75D7-754B-9F26-F5B9066EFF5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" name="Freeform: Shape 20">
                    <a:extLst>
                      <a:ext uri="{FF2B5EF4-FFF2-40B4-BE49-F238E27FC236}">
                        <a16:creationId xmlns:a16="http://schemas.microsoft.com/office/drawing/2014/main" id="{41804AAA-0E5C-F089-12DB-DA756DBC8F3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32EE8038-D703-128B-70AB-CE60212607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089B8075-A4EE-CE03-6C76-DC97CFABA04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6" name="Freeform 68">
                    <a:extLst>
                      <a:ext uri="{FF2B5EF4-FFF2-40B4-BE49-F238E27FC236}">
                        <a16:creationId xmlns:a16="http://schemas.microsoft.com/office/drawing/2014/main" id="{E9606914-44A7-93DD-5097-AC11FE653E8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7" name="Freeform 69">
                    <a:extLst>
                      <a:ext uri="{FF2B5EF4-FFF2-40B4-BE49-F238E27FC236}">
                        <a16:creationId xmlns:a16="http://schemas.microsoft.com/office/drawing/2014/main" id="{AA850AAF-4BA2-57DD-6C9D-C9991F2F2F8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5" name="Line 70">
                  <a:extLst>
                    <a:ext uri="{FF2B5EF4-FFF2-40B4-BE49-F238E27FC236}">
                      <a16:creationId xmlns:a16="http://schemas.microsoft.com/office/drawing/2014/main" id="{66085E16-1D45-53C3-E48D-B7202C213AD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042157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17663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174561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89812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534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2" r:id="rId13"/>
    <p:sldLayoutId id="2147483733" r:id="rId14"/>
    <p:sldLayoutId id="2147483734" r:id="rId15"/>
    <p:sldLayoutId id="2147483735" r:id="rId16"/>
    <p:sldLayoutId id="2147483737" r:id="rId17"/>
    <p:sldLayoutId id="2147483739" r:id="rId18"/>
    <p:sldLayoutId id="2147483741" r:id="rId19"/>
    <p:sldLayoutId id="2147483672" r:id="rId20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137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pos="680">
          <p15:clr>
            <a:srgbClr val="F26B43"/>
          </p15:clr>
        </p15:guide>
        <p15:guide id="4" pos="7000">
          <p15:clr>
            <a:srgbClr val="F26B43"/>
          </p15:clr>
        </p15:guide>
        <p15:guide id="5" orient="horz" pos="679">
          <p15:clr>
            <a:srgbClr val="F26B43"/>
          </p15:clr>
        </p15:guide>
        <p15:guide id="6" orient="horz" pos="3640">
          <p15:clr>
            <a:srgbClr val="F26B43"/>
          </p15:clr>
        </p15:guide>
        <p15:guide id="7" pos="6644">
          <p15:clr>
            <a:srgbClr val="F26B43"/>
          </p15:clr>
        </p15:guide>
        <p15:guide id="8" pos="6289">
          <p15:clr>
            <a:srgbClr val="F26B43"/>
          </p15:clr>
        </p15:guide>
        <p15:guide id="9" pos="5945">
          <p15:clr>
            <a:srgbClr val="F26B43"/>
          </p15:clr>
        </p15:guide>
        <p15:guide id="10" pos="1391">
          <p15:clr>
            <a:srgbClr val="F26B43"/>
          </p15:clr>
        </p15:guide>
        <p15:guide id="11" pos="1032">
          <p15:clr>
            <a:srgbClr val="F26B43"/>
          </p15:clr>
        </p15:guide>
        <p15:guide id="12" pos="1732">
          <p15:clr>
            <a:srgbClr val="F26B43"/>
          </p15:clr>
        </p15:guide>
        <p15:guide id="13" pos="2084">
          <p15:clr>
            <a:srgbClr val="F26B43"/>
          </p15:clr>
        </p15:guide>
        <p15:guide id="14" pos="5596">
          <p15:clr>
            <a:srgbClr val="F26B43"/>
          </p15:clr>
        </p15:guide>
        <p15:guide id="15" pos="2436">
          <p15:clr>
            <a:srgbClr val="F26B43"/>
          </p15:clr>
        </p15:guide>
        <p15:guide id="16" pos="5244">
          <p15:clr>
            <a:srgbClr val="F26B43"/>
          </p15:clr>
        </p15:guide>
        <p15:guide id="17" pos="2792">
          <p15:clr>
            <a:srgbClr val="F26B43"/>
          </p15:clr>
        </p15:guide>
        <p15:guide id="18" pos="4892">
          <p15:clr>
            <a:srgbClr val="F26B43"/>
          </p15:clr>
        </p15:guide>
        <p15:guide id="19" pos="4543">
          <p15:clr>
            <a:srgbClr val="F26B43"/>
          </p15:clr>
        </p15:guide>
        <p15:guide id="20" pos="3488">
          <p15:clr>
            <a:srgbClr val="F26B43"/>
          </p15:clr>
        </p15:guide>
        <p15:guide id="21" pos="4192">
          <p15:clr>
            <a:srgbClr val="F26B43"/>
          </p15:clr>
        </p15:guide>
        <p15:guide id="22" pos="3840">
          <p15:clr>
            <a:srgbClr val="F26B43"/>
          </p15:clr>
        </p15:guide>
        <p15:guide id="23" pos="340">
          <p15:clr>
            <a:srgbClr val="A4A3A4"/>
          </p15:clr>
        </p15:guide>
        <p15:guide id="24" pos="7340">
          <p15:clr>
            <a:srgbClr val="A4A3A4"/>
          </p15:clr>
        </p15:guide>
        <p15:guide id="25" orient="horz" pos="1062">
          <p15:clr>
            <a:srgbClr val="5ACBF0"/>
          </p15:clr>
        </p15:guide>
        <p15:guide id="26" orient="horz" pos="3982">
          <p15:clr>
            <a:srgbClr val="A4A3A4"/>
          </p15:clr>
        </p15:guide>
        <p15:guide id="27" orient="horz" pos="338">
          <p15:clr>
            <a:srgbClr val="A4A3A4"/>
          </p15:clr>
        </p15:guide>
        <p15:guide id="28" orient="horz" pos="950">
          <p15:clr>
            <a:srgbClr val="5ACBF0"/>
          </p15:clr>
        </p15:guide>
        <p15:guide id="29" orient="horz" pos="249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16E9532-6DC7-411D-A09F-8413A5B95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69" y="121920"/>
            <a:ext cx="7758586" cy="2996901"/>
          </a:xfrm>
        </p:spPr>
        <p:txBody>
          <a:bodyPr anchor="b">
            <a:normAutofit/>
          </a:bodyPr>
          <a:lstStyle/>
          <a:p>
            <a:r>
              <a:rPr lang="en-US" sz="6000" u="sng" dirty="0">
                <a:solidFill>
                  <a:schemeClr val="accent3">
                    <a:lumMod val="50000"/>
                  </a:schemeClr>
                </a:solidFill>
                <a:latin typeface="Copperplate Gothic Bold" panose="020E0705020206020404" pitchFamily="34" charset="0"/>
              </a:rPr>
              <a:t>SURPLUS SERVE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2C602EC3-0115-4FB6-BAA7-BCA17E61165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02067" y="4400396"/>
            <a:ext cx="7659688" cy="1639275"/>
          </a:xfrm>
        </p:spPr>
        <p:txBody>
          <a:bodyPr>
            <a:normAutofit/>
          </a:bodyPr>
          <a:lstStyle/>
          <a:p>
            <a:r>
              <a:rPr lang="en-US" dirty="0"/>
              <a:t>Done By: </a:t>
            </a:r>
          </a:p>
          <a:p>
            <a:r>
              <a:rPr lang="en-US" dirty="0"/>
              <a:t>Lana </a:t>
            </a:r>
            <a:r>
              <a:rPr lang="en-US" dirty="0" err="1"/>
              <a:t>Anvar</a:t>
            </a:r>
            <a:r>
              <a:rPr lang="en-US" dirty="0"/>
              <a:t>,</a:t>
            </a:r>
          </a:p>
          <a:p>
            <a:r>
              <a:rPr lang="en-US" dirty="0"/>
              <a:t>Ashfaq Hussain M S</a:t>
            </a:r>
          </a:p>
        </p:txBody>
      </p:sp>
    </p:spTree>
    <p:extLst>
      <p:ext uri="{BB962C8B-B14F-4D97-AF65-F5344CB8AC3E}">
        <p14:creationId xmlns:p14="http://schemas.microsoft.com/office/powerpoint/2010/main" val="2359185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b">
            <a:norm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pperplate Gothic Bold" panose="020E0705020206020404" pitchFamily="34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Functionalities</a:t>
            </a:r>
          </a:p>
          <a:p>
            <a:r>
              <a:rPr lang="en-US" dirty="0"/>
              <a:t>Wire Frame </a:t>
            </a:r>
          </a:p>
          <a:p>
            <a:r>
              <a:rPr lang="en-US" dirty="0"/>
              <a:t>Tech Stack</a:t>
            </a:r>
          </a:p>
          <a:p>
            <a:r>
              <a:rPr lang="en-US" dirty="0"/>
              <a:t>AWS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086E8918-A274-3041-3CE7-A8FF5DDA2C7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t="4954" b="495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1A202-23A3-4F3A-AA92-0172C8D2D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7973" y="229393"/>
            <a:ext cx="7310152" cy="798513"/>
          </a:xfrm>
        </p:spPr>
        <p:txBody>
          <a:bodyPr wrap="square" anchor="b"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43E7C-A74D-4CB3-844B-51917C88C95F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176034" y="1190887"/>
            <a:ext cx="7314440" cy="4865784"/>
          </a:xfrm>
          <a:ln>
            <a:noFill/>
          </a:ln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/>
              <a:t>Food wastage is a significant global issue, with millions of tons of perfectly edible food going to waste every year, while countless individuals and families face food insecurity.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/>
              <a:t>Our web app, </a:t>
            </a:r>
            <a:r>
              <a:rPr lang="en-US" sz="1600" b="1" dirty="0"/>
              <a:t>SURPLUS SERVE</a:t>
            </a:r>
            <a:r>
              <a:rPr lang="en-US" sz="1600" dirty="0"/>
              <a:t>, is designed to bridge this gap by acting as an intermediary between restaurants and charitable organizations or people in need.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/>
              <a:t>By offering surplus food at half the price, our platform ensures that less food is wasted, while also providing an affordable, nutritious option for those in need.</a:t>
            </a:r>
          </a:p>
        </p:txBody>
      </p:sp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FA21AA17-52DC-9D0D-7DF1-C04DC11B1BB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12619" r="1261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45070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3D291F2-4F3B-9988-830C-3A03B6B27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FUNCTIONALITIES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3957EAB-1A32-A2FE-6656-37F9DA322CC7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68163" y="1997132"/>
            <a:ext cx="8652793" cy="434467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1. User Roles and Registration</a:t>
            </a:r>
          </a:p>
          <a:p>
            <a:pPr marL="0" indent="0">
              <a:buNone/>
            </a:pPr>
            <a:r>
              <a:rPr lang="en-US" b="1" dirty="0"/>
              <a:t>2. Dashboard for Donors and Recipients </a:t>
            </a:r>
          </a:p>
          <a:p>
            <a:pPr marL="0" indent="0">
              <a:buNone/>
            </a:pPr>
            <a:r>
              <a:rPr lang="en-US" b="1" dirty="0"/>
              <a:t>3. </a:t>
            </a:r>
            <a:r>
              <a:rPr lang="en-IN" b="1" dirty="0"/>
              <a:t>Food Donation Management</a:t>
            </a:r>
          </a:p>
          <a:p>
            <a:pPr marL="0" indent="0">
              <a:buNone/>
            </a:pPr>
            <a:r>
              <a:rPr lang="en-US" b="1" dirty="0"/>
              <a:t>4. </a:t>
            </a:r>
            <a:r>
              <a:rPr lang="en-IN" b="1" dirty="0"/>
              <a:t>Food Request Management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5. </a:t>
            </a:r>
            <a:r>
              <a:rPr lang="en-IN" b="1" dirty="0"/>
              <a:t>Payment Processing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6. </a:t>
            </a:r>
            <a:r>
              <a:rPr lang="en-IN" b="1" dirty="0"/>
              <a:t>Analytics and Reporting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7. </a:t>
            </a:r>
            <a:r>
              <a:rPr lang="en-IN" b="1" dirty="0"/>
              <a:t>Communication and Notifications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8. </a:t>
            </a:r>
            <a:r>
              <a:rPr lang="en-IN" b="1" dirty="0"/>
              <a:t>Map Integration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9. </a:t>
            </a:r>
            <a:r>
              <a:rPr lang="en-IN" b="1" dirty="0"/>
              <a:t>Admin Panel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 10. </a:t>
            </a:r>
            <a:r>
              <a:rPr lang="en-IN" b="1" dirty="0"/>
              <a:t>Feedback System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44867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7F9A0-D364-C129-711E-DB39F65EE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280" y="239799"/>
            <a:ext cx="10140476" cy="1185045"/>
          </a:xfrm>
        </p:spPr>
        <p:txBody>
          <a:bodyPr/>
          <a:lstStyle/>
          <a:p>
            <a:r>
              <a:rPr lang="en-US" dirty="0"/>
              <a:t>WIRE FRAME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0D6ECFF-E5AC-2F60-E584-B9842AA62275}"/>
              </a:ext>
            </a:extLst>
          </p:cNvPr>
          <p:cNvPicPr>
            <a:picLocks noGrp="1" noChangeAspect="1"/>
          </p:cNvPicPr>
          <p:nvPr>
            <p:ph sz="half" idx="13"/>
          </p:nvPr>
        </p:nvPicPr>
        <p:blipFill>
          <a:blip r:embed="rId3"/>
          <a:stretch>
            <a:fillRect/>
          </a:stretch>
        </p:blipFill>
        <p:spPr>
          <a:xfrm>
            <a:off x="843280" y="1734777"/>
            <a:ext cx="10337929" cy="4720713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83A0C0-5D94-4C7D-8305-3F1663AA905F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 flipV="1">
            <a:off x="568164" y="6229349"/>
            <a:ext cx="346236" cy="73127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3865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16E9532-6DC7-411D-A09F-8413A5B95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642" y="193039"/>
            <a:ext cx="5160757" cy="1926591"/>
          </a:xfrm>
        </p:spPr>
        <p:txBody>
          <a:bodyPr>
            <a:normAutofit/>
          </a:bodyPr>
          <a:lstStyle/>
          <a:p>
            <a:r>
              <a:rPr lang="en-US" dirty="0"/>
              <a:t>TECH STACK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CDBF914-3131-02EB-9E20-B3C41441D7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919" y="2702000"/>
            <a:ext cx="4124961" cy="4072741"/>
          </a:xfrm>
          <a:prstGeom prst="rect">
            <a:avLst/>
          </a:prstGeom>
        </p:spPr>
      </p:pic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BCB694ED-CA52-38DC-2738-8C693127F2E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4"/>
          <a:srcRect l="23969" r="2396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34421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7900A-321E-9B5B-1413-B314F2F36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REQUIREMENTS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72B37-52D4-0A96-B878-D66F72705952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2621280" y="1997132"/>
            <a:ext cx="9004116" cy="4356056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IN" b="1" dirty="0"/>
              <a:t>AWS Lambda: </a:t>
            </a:r>
            <a:r>
              <a:rPr lang="en-US" b="1" dirty="0"/>
              <a:t> </a:t>
            </a:r>
            <a:r>
              <a:rPr lang="en-US" dirty="0"/>
              <a:t>Allows you to run your Node.js backend.</a:t>
            </a:r>
          </a:p>
          <a:p>
            <a:pPr marL="342900" indent="-342900">
              <a:buAutoNum type="arabicPeriod"/>
            </a:pPr>
            <a:r>
              <a:rPr lang="en-IN" b="1" dirty="0"/>
              <a:t>Amazon API Gateway: </a:t>
            </a:r>
            <a:r>
              <a:rPr lang="en-US" dirty="0"/>
              <a:t>Expose your Lambda functions as RESTful APIs that your front end can interact with.</a:t>
            </a:r>
          </a:p>
          <a:p>
            <a:pPr marL="342900" indent="-342900">
              <a:buAutoNum type="arabicPeriod"/>
            </a:pPr>
            <a:r>
              <a:rPr lang="en-IN" b="1" dirty="0"/>
              <a:t>MongoDB Atlas </a:t>
            </a:r>
            <a:r>
              <a:rPr lang="en-IN" dirty="0"/>
              <a:t>(External Service)</a:t>
            </a:r>
            <a:r>
              <a:rPr lang="en-IN" b="1" dirty="0"/>
              <a:t>:</a:t>
            </a:r>
            <a:r>
              <a:rPr lang="en-IN" dirty="0"/>
              <a:t> </a:t>
            </a:r>
            <a:r>
              <a:rPr lang="en-US" dirty="0"/>
              <a:t>A cloud-hosted MongoDB is easier to manage and scalable.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EC3CA0-178A-3589-C916-CA7F321825A5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-1087120" y="1804692"/>
            <a:ext cx="164916" cy="2370468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67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b">
            <a:normAutofit/>
          </a:bodyPr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C2CE0-8806-4B2A-A10A-32984D317434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683689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Frosty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767E37"/>
      </a:accent1>
      <a:accent2>
        <a:srgbClr val="B495C2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5E267E2-D0C1-458E-BA40-3B641CF83E3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32DBBDF-0415-4F4A-A72F-EB449088BF3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6986C09-F420-40AE-93AA-C368DCF73FE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FrostyVTI</Template>
  <TotalTime>0</TotalTime>
  <Words>226</Words>
  <Application>Microsoft Office PowerPoint</Application>
  <PresentationFormat>Widescreen</PresentationFormat>
  <Paragraphs>40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Avenir Next LT Pro</vt:lpstr>
      <vt:lpstr>Calibri</vt:lpstr>
      <vt:lpstr>Copperplate Gothic Bold</vt:lpstr>
      <vt:lpstr>Goudy Old Style</vt:lpstr>
      <vt:lpstr>Wingdings</vt:lpstr>
      <vt:lpstr>FrostyVTI</vt:lpstr>
      <vt:lpstr>SURPLUS SERVE</vt:lpstr>
      <vt:lpstr>AGENDA</vt:lpstr>
      <vt:lpstr>INTRODUCTION</vt:lpstr>
      <vt:lpstr>FUNCTIONALITIES</vt:lpstr>
      <vt:lpstr>WIRE FRAME</vt:lpstr>
      <vt:lpstr>TECH STACK</vt:lpstr>
      <vt:lpstr>AWS REQUIREMENTS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2023-12-10T15:14:12Z</dcterms:created>
  <dcterms:modified xsi:type="dcterms:W3CDTF">2024-09-03T02:23:30Z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