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Dosis Light"/>
      <p:regular r:id="rId11"/>
      <p:bold r:id="rId12"/>
    </p:embeddedFont>
    <p:embeddedFont>
      <p:font typeface="Dosis"/>
      <p:regular r:id="rId13"/>
      <p:bold r:id="rId14"/>
    </p:embeddedFont>
    <p:embeddedFont>
      <p:font typeface="Staatliches"/>
      <p:regular r:id="rId15"/>
    </p:embeddedFont>
    <p:embeddedFont>
      <p:font typeface="Lato"/>
      <p:regular r:id="rId16"/>
      <p:bold r:id="rId17"/>
      <p:italic r:id="rId18"/>
      <p:boldItalic r:id="rId19"/>
    </p:embeddedFont>
    <p:embeddedFont>
      <p:font typeface="Poppins"/>
      <p:regular r:id="rId20"/>
      <p:bold r:id="rId21"/>
      <p:italic r:id="rId22"/>
      <p:boldItalic r:id="rId23"/>
    </p:embeddedFont>
    <p:embeddedFont>
      <p:font typeface="Fira Sans Extra Condensed Medium"/>
      <p:regular r:id="rId24"/>
      <p:bold r:id="rId25"/>
      <p:italic r:id="rId26"/>
      <p:boldItalic r:id="rId27"/>
    </p:embeddedFont>
    <p:embeddedFont>
      <p:font typeface="Abel"/>
      <p:regular r:id="rId28"/>
    </p:embeddedFont>
    <p:embeddedFont>
      <p:font typeface="Squada One"/>
      <p:regular r:id="rId29"/>
    </p:embeddedFont>
    <p:embeddedFont>
      <p:font typeface="Josefin Sans"/>
      <p:regular r:id="rId30"/>
      <p:bold r:id="rId31"/>
      <p:italic r:id="rId32"/>
      <p:boldItalic r:id="rId33"/>
    </p:embeddedFont>
    <p:embeddedFont>
      <p:font typeface="Fira Sans Condensed Extra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FiraSansExtraCondensedMedium-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Abel-regular.fntdata"/><Relationship Id="rId27" Type="http://schemas.openxmlformats.org/officeDocument/2006/relationships/font" Target="fonts/FiraSansExtraCondense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quada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ans-bold.fntdata"/><Relationship Id="rId30" Type="http://schemas.openxmlformats.org/officeDocument/2006/relationships/font" Target="fonts/JosefinSans-regular.fntdata"/><Relationship Id="rId11" Type="http://schemas.openxmlformats.org/officeDocument/2006/relationships/font" Target="fonts/DosisLight-regular.fntdata"/><Relationship Id="rId33" Type="http://schemas.openxmlformats.org/officeDocument/2006/relationships/font" Target="fonts/JosefinSans-boldItalic.fntdata"/><Relationship Id="rId10" Type="http://schemas.openxmlformats.org/officeDocument/2006/relationships/slide" Target="slides/slide5.xml"/><Relationship Id="rId32" Type="http://schemas.openxmlformats.org/officeDocument/2006/relationships/font" Target="fonts/JosefinSans-italic.fntdata"/><Relationship Id="rId13" Type="http://schemas.openxmlformats.org/officeDocument/2006/relationships/font" Target="fonts/Dosis-regular.fntdata"/><Relationship Id="rId35" Type="http://schemas.openxmlformats.org/officeDocument/2006/relationships/font" Target="fonts/FiraSansCondensedExtraLight-bold.fntdata"/><Relationship Id="rId12" Type="http://schemas.openxmlformats.org/officeDocument/2006/relationships/font" Target="fonts/DosisLight-bold.fntdata"/><Relationship Id="rId34" Type="http://schemas.openxmlformats.org/officeDocument/2006/relationships/font" Target="fonts/FiraSansCondensedExtraLight-regular.fntdata"/><Relationship Id="rId15" Type="http://schemas.openxmlformats.org/officeDocument/2006/relationships/font" Target="fonts/Staatliches-regular.fntdata"/><Relationship Id="rId37" Type="http://schemas.openxmlformats.org/officeDocument/2006/relationships/font" Target="fonts/FiraSansCondensedExtraLight-boldItalic.fntdata"/><Relationship Id="rId14" Type="http://schemas.openxmlformats.org/officeDocument/2006/relationships/font" Target="fonts/Dosis-bold.fntdata"/><Relationship Id="rId36" Type="http://schemas.openxmlformats.org/officeDocument/2006/relationships/font" Target="fonts/FiraSansCondensedExtraLight-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8256538c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8256538c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a34477fc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a34477fc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a34477fc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a34477fc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a34477fc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a34477fc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EFEFEF"/>
        </a:solidFill>
      </p:bgPr>
    </p:bg>
    <p:spTree>
      <p:nvGrpSpPr>
        <p:cNvPr id="8"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818613" y="1392125"/>
            <a:ext cx="3527100" cy="203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500">
                <a:solidFill>
                  <a:schemeClr val="accent5"/>
                </a:solidFill>
              </a:defRPr>
            </a:lvl1pPr>
            <a:lvl2pPr lvl="1"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1" name="Google Shape;11;p2"/>
          <p:cNvSpPr txBox="1"/>
          <p:nvPr>
            <p:ph idx="1" type="subTitle"/>
          </p:nvPr>
        </p:nvSpPr>
        <p:spPr>
          <a:xfrm>
            <a:off x="5013313" y="3277126"/>
            <a:ext cx="3332400" cy="3366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solidFill>
                  <a:srgbClr val="EFEFEF"/>
                </a:solidFill>
              </a:defRPr>
            </a:lvl1pPr>
            <a:lvl2pPr lvl="1"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6_1_1_1">
    <p:bg>
      <p:bgPr>
        <a:solidFill>
          <a:srgbClr val="EFEFEF"/>
        </a:solidFill>
      </p:bgPr>
    </p:bg>
    <p:spTree>
      <p:nvGrpSpPr>
        <p:cNvPr id="69" name="Shape 69"/>
        <p:cNvGrpSpPr/>
        <p:nvPr/>
      </p:nvGrpSpPr>
      <p:grpSpPr>
        <a:xfrm>
          <a:off x="0" y="0"/>
          <a:ext cx="0" cy="0"/>
          <a:chOff x="0" y="0"/>
          <a:chExt cx="0" cy="0"/>
        </a:xfrm>
      </p:grpSpPr>
      <p:sp>
        <p:nvSpPr>
          <p:cNvPr id="70" name="Google Shape;70;p11"/>
          <p:cNvSpPr txBox="1"/>
          <p:nvPr>
            <p:ph idx="1" type="subTitle"/>
          </p:nvPr>
        </p:nvSpPr>
        <p:spPr>
          <a:xfrm>
            <a:off x="6189713"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1" name="Google Shape;71;p11"/>
          <p:cNvSpPr txBox="1"/>
          <p:nvPr>
            <p:ph idx="2" type="subTitle"/>
          </p:nvPr>
        </p:nvSpPr>
        <p:spPr>
          <a:xfrm>
            <a:off x="587862"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2" name="Google Shape;72;p11"/>
          <p:cNvSpPr txBox="1"/>
          <p:nvPr>
            <p:ph idx="3" type="subTitle"/>
          </p:nvPr>
        </p:nvSpPr>
        <p:spPr>
          <a:xfrm>
            <a:off x="3359112"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3" name="Google Shape;73;p11"/>
          <p:cNvSpPr/>
          <p:nvPr/>
        </p:nvSpPr>
        <p:spPr>
          <a:xfrm flipH="1">
            <a:off x="775530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type="ctrTitle"/>
          </p:nvPr>
        </p:nvSpPr>
        <p:spPr>
          <a:xfrm flipH="1">
            <a:off x="930900" y="366803"/>
            <a:ext cx="7264500" cy="504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75" name="Google Shape;75;p11"/>
          <p:cNvSpPr txBox="1"/>
          <p:nvPr>
            <p:ph idx="4" type="subTitle"/>
          </p:nvPr>
        </p:nvSpPr>
        <p:spPr>
          <a:xfrm>
            <a:off x="6189718"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6" name="Google Shape;76;p11"/>
          <p:cNvSpPr txBox="1"/>
          <p:nvPr>
            <p:ph idx="5" type="subTitle"/>
          </p:nvPr>
        </p:nvSpPr>
        <p:spPr>
          <a:xfrm>
            <a:off x="587850"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7" name="Google Shape;77;p11"/>
          <p:cNvSpPr txBox="1"/>
          <p:nvPr>
            <p:ph idx="6" type="subTitle"/>
          </p:nvPr>
        </p:nvSpPr>
        <p:spPr>
          <a:xfrm>
            <a:off x="3359108"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8" name="Google Shape;78;p11"/>
          <p:cNvSpPr txBox="1"/>
          <p:nvPr>
            <p:ph idx="7" type="subTitle"/>
          </p:nvPr>
        </p:nvSpPr>
        <p:spPr>
          <a:xfrm>
            <a:off x="6189713"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9" name="Google Shape;79;p11"/>
          <p:cNvSpPr txBox="1"/>
          <p:nvPr>
            <p:ph idx="8" type="subTitle"/>
          </p:nvPr>
        </p:nvSpPr>
        <p:spPr>
          <a:xfrm>
            <a:off x="587862"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80" name="Google Shape;80;p11"/>
          <p:cNvSpPr txBox="1"/>
          <p:nvPr>
            <p:ph idx="9" type="subTitle"/>
          </p:nvPr>
        </p:nvSpPr>
        <p:spPr>
          <a:xfrm>
            <a:off x="3359112"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81" name="Google Shape;81;p11"/>
          <p:cNvSpPr txBox="1"/>
          <p:nvPr>
            <p:ph idx="13" type="subTitle"/>
          </p:nvPr>
        </p:nvSpPr>
        <p:spPr>
          <a:xfrm>
            <a:off x="6189718"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2" name="Google Shape;82;p11"/>
          <p:cNvSpPr txBox="1"/>
          <p:nvPr>
            <p:ph idx="14" type="subTitle"/>
          </p:nvPr>
        </p:nvSpPr>
        <p:spPr>
          <a:xfrm>
            <a:off x="587850"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3" name="Google Shape;83;p11"/>
          <p:cNvSpPr txBox="1"/>
          <p:nvPr>
            <p:ph idx="15" type="subTitle"/>
          </p:nvPr>
        </p:nvSpPr>
        <p:spPr>
          <a:xfrm>
            <a:off x="3359108"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26_1_1_1_2">
    <p:bg>
      <p:bgPr>
        <a:solidFill>
          <a:srgbClr val="EFEFEF"/>
        </a:solidFill>
      </p:bgPr>
    </p:bg>
    <p:spTree>
      <p:nvGrpSpPr>
        <p:cNvPr id="84" name="Shape 84"/>
        <p:cNvGrpSpPr/>
        <p:nvPr/>
      </p:nvGrpSpPr>
      <p:grpSpPr>
        <a:xfrm>
          <a:off x="0" y="0"/>
          <a:ext cx="0" cy="0"/>
          <a:chOff x="0" y="0"/>
          <a:chExt cx="0" cy="0"/>
        </a:xfrm>
      </p:grpSpPr>
      <p:sp>
        <p:nvSpPr>
          <p:cNvPr id="85" name="Google Shape;85;p12"/>
          <p:cNvSpPr txBox="1"/>
          <p:nvPr>
            <p:ph idx="1" type="subTitle"/>
          </p:nvPr>
        </p:nvSpPr>
        <p:spPr>
          <a:xfrm>
            <a:off x="4736030" y="1531703"/>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86" name="Google Shape;86;p12"/>
          <p:cNvSpPr txBox="1"/>
          <p:nvPr>
            <p:ph idx="2" type="subTitle"/>
          </p:nvPr>
        </p:nvSpPr>
        <p:spPr>
          <a:xfrm>
            <a:off x="4736037" y="1215950"/>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7" name="Google Shape;87;p12"/>
          <p:cNvSpPr txBox="1"/>
          <p:nvPr>
            <p:ph idx="3" type="subTitle"/>
          </p:nvPr>
        </p:nvSpPr>
        <p:spPr>
          <a:xfrm>
            <a:off x="4736030" y="4056302"/>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88" name="Google Shape;88;p12"/>
          <p:cNvSpPr txBox="1"/>
          <p:nvPr>
            <p:ph idx="4" type="subTitle"/>
          </p:nvPr>
        </p:nvSpPr>
        <p:spPr>
          <a:xfrm>
            <a:off x="4736037" y="3740549"/>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9" name="Google Shape;89;p12"/>
          <p:cNvSpPr txBox="1"/>
          <p:nvPr>
            <p:ph idx="5" type="subTitle"/>
          </p:nvPr>
        </p:nvSpPr>
        <p:spPr>
          <a:xfrm>
            <a:off x="4736030" y="2793999"/>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90" name="Google Shape;90;p12"/>
          <p:cNvSpPr txBox="1"/>
          <p:nvPr>
            <p:ph idx="6" type="subTitle"/>
          </p:nvPr>
        </p:nvSpPr>
        <p:spPr>
          <a:xfrm>
            <a:off x="4736037" y="2478247"/>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91" name="Google Shape;91;p12"/>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ctrTitle"/>
          </p:nvPr>
        </p:nvSpPr>
        <p:spPr>
          <a:xfrm>
            <a:off x="948600" y="366800"/>
            <a:ext cx="55641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26_1_1_1_1">
    <p:bg>
      <p:bgPr>
        <a:solidFill>
          <a:srgbClr val="EFEFEF"/>
        </a:solidFill>
      </p:bgPr>
    </p:bg>
    <p:spTree>
      <p:nvGrpSpPr>
        <p:cNvPr id="93"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ph type="ctrTitle"/>
          </p:nvPr>
        </p:nvSpPr>
        <p:spPr>
          <a:xfrm>
            <a:off x="939750" y="366800"/>
            <a:ext cx="38100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26_1_1_1_1_2">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type="ctrTitle"/>
          </p:nvPr>
        </p:nvSpPr>
        <p:spPr>
          <a:xfrm flipH="1">
            <a:off x="5944500" y="366800"/>
            <a:ext cx="2250900" cy="504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7_1">
    <p:bg>
      <p:bgPr>
        <a:solidFill>
          <a:srgbClr val="EFEFEF"/>
        </a:solidFill>
      </p:bgPr>
    </p:bg>
    <p:spTree>
      <p:nvGrpSpPr>
        <p:cNvPr id="99"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type="ctrTitle"/>
          </p:nvPr>
        </p:nvSpPr>
        <p:spPr>
          <a:xfrm>
            <a:off x="5502775" y="1410925"/>
            <a:ext cx="2597100" cy="1189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02" name="Google Shape;102;p15"/>
          <p:cNvSpPr txBox="1"/>
          <p:nvPr>
            <p:ph idx="1" type="subTitle"/>
          </p:nvPr>
        </p:nvSpPr>
        <p:spPr>
          <a:xfrm>
            <a:off x="5502775" y="2438625"/>
            <a:ext cx="2677800" cy="139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Fira Sans Condensed ExtraLight"/>
              <a:buNone/>
              <a:defRPr/>
            </a:lvl1pPr>
            <a:lvl2pPr lvl="1"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
        <p:nvSpPr>
          <p:cNvPr id="103" name="Google Shape;103;p15"/>
          <p:cNvSpPr txBox="1"/>
          <p:nvPr/>
        </p:nvSpPr>
        <p:spPr>
          <a:xfrm>
            <a:off x="5502775" y="4090950"/>
            <a:ext cx="2946900" cy="85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b="1" lang="en" sz="900">
                <a:solidFill>
                  <a:srgbClr val="FFFFFF"/>
                </a:solidFill>
                <a:uFill>
                  <a:noFill/>
                </a:uFill>
                <a:latin typeface="Dosis"/>
                <a:ea typeface="Dosis"/>
                <a:cs typeface="Dosis"/>
                <a:sym typeface="Dosis"/>
                <a:hlinkClick r:id="rId2">
                  <a:extLst>
                    <a:ext uri="{A12FA001-AC4F-418D-AE19-62706E023703}">
                      <ahyp:hlinkClr val="tx"/>
                    </a:ext>
                  </a:extLst>
                </a:hlinkClick>
              </a:rPr>
              <a:t>Slidesgo</a:t>
            </a:r>
            <a:r>
              <a:rPr lang="en" sz="900">
                <a:solidFill>
                  <a:srgbClr val="FFFFFF"/>
                </a:solidFill>
                <a:latin typeface="Dosis"/>
                <a:ea typeface="Dosis"/>
                <a:cs typeface="Dosis"/>
                <a:sym typeface="Dosis"/>
              </a:rPr>
              <a:t>, including icons by </a:t>
            </a:r>
            <a:r>
              <a:rPr b="1" lang="en" sz="900">
                <a:solidFill>
                  <a:srgbClr val="FFFFFF"/>
                </a:solidFill>
                <a:uFill>
                  <a:noFill/>
                </a:uFill>
                <a:latin typeface="Dosis"/>
                <a:ea typeface="Dosis"/>
                <a:cs typeface="Dosis"/>
                <a:sym typeface="Dosis"/>
                <a:hlinkClick r:id="rId3">
                  <a:extLst>
                    <a:ext uri="{A12FA001-AC4F-418D-AE19-62706E023703}">
                      <ahyp:hlinkClr val="tx"/>
                    </a:ext>
                  </a:extLst>
                </a:hlinkClick>
              </a:rPr>
              <a:t>Flaticon</a:t>
            </a:r>
            <a:r>
              <a:rPr lang="en" sz="900">
                <a:solidFill>
                  <a:srgbClr val="FFFFFF"/>
                </a:solidFill>
                <a:latin typeface="Dosis"/>
                <a:ea typeface="Dosis"/>
                <a:cs typeface="Dosis"/>
                <a:sym typeface="Dosis"/>
              </a:rPr>
              <a:t>, and infographics &amp; images by </a:t>
            </a:r>
            <a:r>
              <a:rPr b="1" lang="en" sz="900">
                <a:solidFill>
                  <a:srgbClr val="FFFFFF"/>
                </a:solidFill>
                <a:uFill>
                  <a:noFill/>
                </a:uFill>
                <a:latin typeface="Dosis"/>
                <a:ea typeface="Dosis"/>
                <a:cs typeface="Dosis"/>
                <a:sym typeface="Dosis"/>
                <a:hlinkClick r:id="rId4">
                  <a:extLst>
                    <a:ext uri="{A12FA001-AC4F-418D-AE19-62706E023703}">
                      <ahyp:hlinkClr val="tx"/>
                    </a:ext>
                  </a:extLst>
                </a:hlinkClick>
              </a:rPr>
              <a:t>Freepik</a:t>
            </a:r>
            <a:r>
              <a:rPr lang="en" sz="900">
                <a:solidFill>
                  <a:srgbClr val="FFFFFF"/>
                </a:solidFill>
                <a:latin typeface="Dosis"/>
                <a:ea typeface="Dosis"/>
                <a:cs typeface="Dosis"/>
                <a:sym typeface="Dosis"/>
              </a:rPr>
              <a:t> </a:t>
            </a:r>
            <a:r>
              <a:rPr lang="en" sz="900">
                <a:solidFill>
                  <a:schemeClr val="accent3"/>
                </a:solidFill>
                <a:latin typeface="Dosis"/>
                <a:ea typeface="Dosis"/>
                <a:cs typeface="Dosis"/>
                <a:sym typeface="Dosis"/>
              </a:rPr>
              <a:t>and illustrations by</a:t>
            </a:r>
            <a:r>
              <a:rPr b="1" lang="en" sz="900">
                <a:solidFill>
                  <a:schemeClr val="accent3"/>
                </a:solidFill>
                <a:latin typeface="Dosis"/>
                <a:ea typeface="Dosis"/>
                <a:cs typeface="Dosis"/>
                <a:sym typeface="Dosis"/>
              </a:rPr>
              <a:t> </a:t>
            </a:r>
            <a:r>
              <a:rPr b="1" lang="en" sz="900">
                <a:solidFill>
                  <a:schemeClr val="accent3"/>
                </a:solidFill>
                <a:uFill>
                  <a:noFill/>
                </a:uFill>
                <a:latin typeface="Dosis"/>
                <a:ea typeface="Dosis"/>
                <a:cs typeface="Dosis"/>
                <a:sym typeface="Dosis"/>
                <a:hlinkClick r:id="rId5">
                  <a:extLst>
                    <a:ext uri="{A12FA001-AC4F-418D-AE19-62706E023703}">
                      <ahyp:hlinkClr val="tx"/>
                    </a:ext>
                  </a:extLst>
                </a:hlinkClick>
              </a:rPr>
              <a:t>Stories</a:t>
            </a:r>
            <a:endParaRPr sz="900">
              <a:solidFill>
                <a:schemeClr val="accent3"/>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7_1_1">
    <p:bg>
      <p:bgPr>
        <a:solidFill>
          <a:srgbClr val="EFEFEF"/>
        </a:solidFill>
      </p:bgPr>
    </p:bg>
    <p:spTree>
      <p:nvGrpSpPr>
        <p:cNvPr id="104"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7_1_1_1">
    <p:bg>
      <p:bgPr>
        <a:solidFill>
          <a:schemeClr val="lt1"/>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noFill/>
      </p:bgPr>
    </p:bg>
    <p:spTree>
      <p:nvGrpSpPr>
        <p:cNvPr id="106" name="Shape 10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7" name="Shape 107"/>
        <p:cNvGrpSpPr/>
        <p:nvPr/>
      </p:nvGrpSpPr>
      <p:grpSpPr>
        <a:xfrm>
          <a:off x="0" y="0"/>
          <a:ext cx="0" cy="0"/>
          <a:chOff x="0" y="0"/>
          <a:chExt cx="0" cy="0"/>
        </a:xfrm>
      </p:grpSpPr>
      <p:sp>
        <p:nvSpPr>
          <p:cNvPr id="108" name="Google Shape;108;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9" name="Google Shape;109;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8">
    <p:bg>
      <p:bgPr>
        <a:solidFill>
          <a:schemeClr val="lt1"/>
        </a:solidFill>
      </p:bgPr>
    </p:bg>
    <p:spTree>
      <p:nvGrpSpPr>
        <p:cNvPr id="12" name="Shape 12"/>
        <p:cNvGrpSpPr/>
        <p:nvPr/>
      </p:nvGrpSpPr>
      <p:grpSpPr>
        <a:xfrm>
          <a:off x="0" y="0"/>
          <a:ext cx="0" cy="0"/>
          <a:chOff x="0" y="0"/>
          <a:chExt cx="0" cy="0"/>
        </a:xfrm>
      </p:grpSpPr>
      <p:sp>
        <p:nvSpPr>
          <p:cNvPr id="13" name="Google Shape;13;p3"/>
          <p:cNvSpPr txBox="1"/>
          <p:nvPr>
            <p:ph idx="1" type="subTitle"/>
          </p:nvPr>
        </p:nvSpPr>
        <p:spPr>
          <a:xfrm>
            <a:off x="856200" y="1115677"/>
            <a:ext cx="7670400" cy="3416400"/>
          </a:xfrm>
          <a:prstGeom prst="rect">
            <a:avLst/>
          </a:prstGeom>
          <a:noFill/>
        </p:spPr>
        <p:txBody>
          <a:bodyPr anchorCtr="0" anchor="t" bIns="91425" lIns="91425" spcFirstLastPara="1" rIns="91425" wrap="square" tIns="91425">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p:txBody>
      </p:sp>
      <p:sp>
        <p:nvSpPr>
          <p:cNvPr id="14" name="Google Shape;14;p3"/>
          <p:cNvSpPr/>
          <p:nvPr/>
        </p:nvSpPr>
        <p:spPr>
          <a:xfrm>
            <a:off x="0" y="556000"/>
            <a:ext cx="1388700" cy="23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 name="Google Shape;15;p3"/>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9pPr>
          </a:lstStyle>
          <a:p/>
        </p:txBody>
      </p:sp>
    </p:spTree>
  </p:cSld>
  <p:clrMapOvr>
    <a:masterClrMapping/>
  </p:clrMapOvr>
  <p:extLst>
    <p:ext uri="{DCECCB84-F9BA-43D5-87BE-67443E8EF086}">
      <p15:sldGuideLst>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bg>
      <p:bgPr>
        <a:solidFill>
          <a:srgbClr val="EFEFEF"/>
        </a:solidFill>
      </p:bgPr>
    </p:bg>
    <p:spTree>
      <p:nvGrpSpPr>
        <p:cNvPr id="16" name="Shape 16"/>
        <p:cNvGrpSpPr/>
        <p:nvPr/>
      </p:nvGrpSpPr>
      <p:grpSpPr>
        <a:xfrm>
          <a:off x="0" y="0"/>
          <a:ext cx="0" cy="0"/>
          <a:chOff x="0" y="0"/>
          <a:chExt cx="0" cy="0"/>
        </a:xfrm>
      </p:grpSpPr>
      <p:sp>
        <p:nvSpPr>
          <p:cNvPr id="17" name="Google Shape;17;p4"/>
          <p:cNvSpPr/>
          <p:nvPr/>
        </p:nvSpPr>
        <p:spPr>
          <a:xfrm flipH="1" rot="10800000">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subTitle"/>
          </p:nvPr>
        </p:nvSpPr>
        <p:spPr>
          <a:xfrm>
            <a:off x="6825175" y="3742225"/>
            <a:ext cx="8043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19" name="Google Shape;19;p4"/>
          <p:cNvSpPr txBox="1"/>
          <p:nvPr>
            <p:ph idx="2" type="subTitle"/>
          </p:nvPr>
        </p:nvSpPr>
        <p:spPr>
          <a:xfrm>
            <a:off x="6825175" y="2380050"/>
            <a:ext cx="11085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0" name="Google Shape;20;p4"/>
          <p:cNvSpPr txBox="1"/>
          <p:nvPr>
            <p:ph idx="3" type="subTitle"/>
          </p:nvPr>
        </p:nvSpPr>
        <p:spPr>
          <a:xfrm>
            <a:off x="4189488" y="579250"/>
            <a:ext cx="13944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1" name="Google Shape;21;p4"/>
          <p:cNvSpPr txBox="1"/>
          <p:nvPr>
            <p:ph idx="4" type="subTitle"/>
          </p:nvPr>
        </p:nvSpPr>
        <p:spPr>
          <a:xfrm>
            <a:off x="1392142" y="579250"/>
            <a:ext cx="11469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2" name="Google Shape;22;p4"/>
          <p:cNvSpPr txBox="1"/>
          <p:nvPr>
            <p:ph idx="5" type="subTitle"/>
          </p:nvPr>
        </p:nvSpPr>
        <p:spPr>
          <a:xfrm>
            <a:off x="4181076" y="3742224"/>
            <a:ext cx="13449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3" name="Google Shape;23;p4"/>
          <p:cNvSpPr txBox="1"/>
          <p:nvPr>
            <p:ph idx="6" type="subTitle"/>
          </p:nvPr>
        </p:nvSpPr>
        <p:spPr>
          <a:xfrm>
            <a:off x="1392142" y="1969950"/>
            <a:ext cx="13944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4" name="Google Shape;24;p4"/>
          <p:cNvSpPr txBox="1"/>
          <p:nvPr>
            <p:ph idx="7" type="subTitle"/>
          </p:nvPr>
        </p:nvSpPr>
        <p:spPr>
          <a:xfrm>
            <a:off x="1410724" y="987775"/>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5" name="Google Shape;25;p4"/>
          <p:cNvSpPr txBox="1"/>
          <p:nvPr>
            <p:ph idx="8" type="subTitle"/>
          </p:nvPr>
        </p:nvSpPr>
        <p:spPr>
          <a:xfrm>
            <a:off x="4199651" y="4148741"/>
            <a:ext cx="1573500" cy="57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26" name="Google Shape;26;p4"/>
          <p:cNvSpPr txBox="1"/>
          <p:nvPr>
            <p:ph idx="9" type="subTitle"/>
          </p:nvPr>
        </p:nvSpPr>
        <p:spPr>
          <a:xfrm>
            <a:off x="1410724" y="2380873"/>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7" name="Google Shape;27;p4"/>
          <p:cNvSpPr txBox="1"/>
          <p:nvPr>
            <p:ph idx="13" type="subTitle"/>
          </p:nvPr>
        </p:nvSpPr>
        <p:spPr>
          <a:xfrm>
            <a:off x="4208074" y="987775"/>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8" name="Google Shape;28;p4"/>
          <p:cNvSpPr txBox="1"/>
          <p:nvPr>
            <p:ph idx="14" type="subTitle"/>
          </p:nvPr>
        </p:nvSpPr>
        <p:spPr>
          <a:xfrm>
            <a:off x="6843751" y="4148741"/>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29" name="Google Shape;29;p4"/>
          <p:cNvSpPr txBox="1"/>
          <p:nvPr>
            <p:ph idx="15" type="subTitle"/>
          </p:nvPr>
        </p:nvSpPr>
        <p:spPr>
          <a:xfrm>
            <a:off x="6843751" y="2790941"/>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30" name="Google Shape;30;p4"/>
          <p:cNvSpPr txBox="1"/>
          <p:nvPr>
            <p:ph hasCustomPrompt="1" type="title"/>
          </p:nvPr>
        </p:nvSpPr>
        <p:spPr>
          <a:xfrm>
            <a:off x="607642" y="483494"/>
            <a:ext cx="8043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p:nvPr>
            <p:ph hasCustomPrompt="1" idx="16" type="title"/>
          </p:nvPr>
        </p:nvSpPr>
        <p:spPr>
          <a:xfrm>
            <a:off x="2988898" y="3646354"/>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p:nvPr>
            <p:ph hasCustomPrompt="1" idx="17" type="title"/>
          </p:nvPr>
        </p:nvSpPr>
        <p:spPr>
          <a:xfrm>
            <a:off x="607642" y="1886125"/>
            <a:ext cx="8043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p:nvPr>
            <p:ph hasCustomPrompt="1" idx="18" type="title"/>
          </p:nvPr>
        </p:nvSpPr>
        <p:spPr>
          <a:xfrm>
            <a:off x="3333707" y="483494"/>
            <a:ext cx="855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hasCustomPrompt="1" idx="19" type="title"/>
          </p:nvPr>
        </p:nvSpPr>
        <p:spPr>
          <a:xfrm>
            <a:off x="5632779" y="3646354"/>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p:nvPr>
            <p:ph hasCustomPrompt="1" idx="20" type="title"/>
          </p:nvPr>
        </p:nvSpPr>
        <p:spPr>
          <a:xfrm>
            <a:off x="5632779" y="2283003"/>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bg>
      <p:bgPr>
        <a:solidFill>
          <a:srgbClr val="EFEFEF"/>
        </a:solidFill>
      </p:bgPr>
    </p:bg>
    <p:spTree>
      <p:nvGrpSpPr>
        <p:cNvPr id="36"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38" name="Google Shape;38;p5"/>
          <p:cNvSpPr txBox="1"/>
          <p:nvPr>
            <p:ph type="title"/>
          </p:nvPr>
        </p:nvSpPr>
        <p:spPr>
          <a:xfrm>
            <a:off x="856197" y="1666525"/>
            <a:ext cx="2376300" cy="8967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p:txBody>
      </p:sp>
      <p:sp>
        <p:nvSpPr>
          <p:cNvPr id="39" name="Google Shape;39;p5"/>
          <p:cNvSpPr txBox="1"/>
          <p:nvPr>
            <p:ph idx="1" type="subTitle"/>
          </p:nvPr>
        </p:nvSpPr>
        <p:spPr>
          <a:xfrm flipH="1">
            <a:off x="856195" y="2760775"/>
            <a:ext cx="3068700" cy="117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p:txBody>
      </p:sp>
      <p:sp>
        <p:nvSpPr>
          <p:cNvPr id="40" name="Google Shape;40;p5"/>
          <p:cNvSpPr/>
          <p:nvPr/>
        </p:nvSpPr>
        <p:spPr>
          <a:xfrm flipH="1">
            <a:off x="6648725" y="3686950"/>
            <a:ext cx="2534700" cy="1456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4_1">
    <p:bg>
      <p:bgPr>
        <a:solidFill>
          <a:srgbClr val="EFEFEF"/>
        </a:solidFill>
      </p:bgPr>
    </p:bg>
    <p:spTree>
      <p:nvGrpSpPr>
        <p:cNvPr id="4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idx="1" type="subTitle"/>
          </p:nvPr>
        </p:nvSpPr>
        <p:spPr>
          <a:xfrm>
            <a:off x="5207350" y="3796621"/>
            <a:ext cx="2385000" cy="30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p:txBody>
      </p:sp>
      <p:sp>
        <p:nvSpPr>
          <p:cNvPr id="44" name="Google Shape;44;p6"/>
          <p:cNvSpPr txBox="1"/>
          <p:nvPr>
            <p:ph idx="2" type="subTitle"/>
          </p:nvPr>
        </p:nvSpPr>
        <p:spPr>
          <a:xfrm>
            <a:off x="5207350" y="1957850"/>
            <a:ext cx="2385000" cy="26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p:txBody>
      </p:sp>
      <p:sp>
        <p:nvSpPr>
          <p:cNvPr id="45" name="Google Shape;45;p6"/>
          <p:cNvSpPr txBox="1"/>
          <p:nvPr>
            <p:ph idx="3" type="subTitle"/>
          </p:nvPr>
        </p:nvSpPr>
        <p:spPr>
          <a:xfrm>
            <a:off x="5207350" y="21184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
        <p:nvSpPr>
          <p:cNvPr id="46" name="Google Shape;46;p6"/>
          <p:cNvSpPr txBox="1"/>
          <p:nvPr>
            <p:ph idx="4" type="subTitle"/>
          </p:nvPr>
        </p:nvSpPr>
        <p:spPr>
          <a:xfrm>
            <a:off x="5207350" y="39773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
        <p:nvSpPr>
          <p:cNvPr id="47" name="Google Shape;47;p6"/>
          <p:cNvSpPr/>
          <p:nvPr/>
        </p:nvSpPr>
        <p:spPr>
          <a:xfrm>
            <a:off x="0" y="3687000"/>
            <a:ext cx="1637400" cy="1456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49" name="Google Shape;49;p6"/>
          <p:cNvSpPr txBox="1"/>
          <p:nvPr>
            <p:ph idx="5" type="subTitle"/>
          </p:nvPr>
        </p:nvSpPr>
        <p:spPr>
          <a:xfrm>
            <a:off x="1455675" y="3796625"/>
            <a:ext cx="2661600" cy="30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p:txBody>
      </p:sp>
      <p:sp>
        <p:nvSpPr>
          <p:cNvPr id="50" name="Google Shape;50;p6"/>
          <p:cNvSpPr txBox="1"/>
          <p:nvPr>
            <p:ph idx="6" type="subTitle"/>
          </p:nvPr>
        </p:nvSpPr>
        <p:spPr>
          <a:xfrm>
            <a:off x="1455675" y="1957850"/>
            <a:ext cx="2385000" cy="26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p:txBody>
      </p:sp>
      <p:sp>
        <p:nvSpPr>
          <p:cNvPr id="51" name="Google Shape;51;p6"/>
          <p:cNvSpPr txBox="1"/>
          <p:nvPr>
            <p:ph idx="7" type="subTitle"/>
          </p:nvPr>
        </p:nvSpPr>
        <p:spPr>
          <a:xfrm>
            <a:off x="1455675" y="21184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
        <p:nvSpPr>
          <p:cNvPr id="52" name="Google Shape;52;p6"/>
          <p:cNvSpPr txBox="1"/>
          <p:nvPr>
            <p:ph idx="8" type="subTitle"/>
          </p:nvPr>
        </p:nvSpPr>
        <p:spPr>
          <a:xfrm>
            <a:off x="1455675" y="39773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26">
    <p:bg>
      <p:bgPr>
        <a:solidFill>
          <a:srgbClr val="EFEFEF"/>
        </a:solidFill>
      </p:bgPr>
    </p:bg>
    <p:spTree>
      <p:nvGrpSpPr>
        <p:cNvPr id="53"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5" name="Google Shape;55;p7"/>
          <p:cNvSpPr txBox="1"/>
          <p:nvPr>
            <p:ph type="title"/>
          </p:nvPr>
        </p:nvSpPr>
        <p:spPr>
          <a:xfrm flipH="1">
            <a:off x="4321203" y="1666525"/>
            <a:ext cx="3966600" cy="8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solidFill>
                  <a:schemeClr val="accent5"/>
                </a:solidFill>
              </a:defRPr>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56" name="Google Shape;56;p7"/>
          <p:cNvSpPr txBox="1"/>
          <p:nvPr>
            <p:ph idx="1" type="subTitle"/>
          </p:nvPr>
        </p:nvSpPr>
        <p:spPr>
          <a:xfrm>
            <a:off x="5219097" y="2760775"/>
            <a:ext cx="30687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None/>
              <a:defRPr sz="1200">
                <a:solidFill>
                  <a:schemeClr val="lt1"/>
                </a:solidFill>
              </a:defRPr>
            </a:lvl1pPr>
            <a:lvl2pPr lvl="1" rtl="0" algn="r">
              <a:lnSpc>
                <a:spcPct val="100000"/>
              </a:lnSpc>
              <a:spcBef>
                <a:spcPts val="0"/>
              </a:spcBef>
              <a:spcAft>
                <a:spcPts val="0"/>
              </a:spcAft>
              <a:buClr>
                <a:schemeClr val="lt1"/>
              </a:buClr>
              <a:buSzPts val="1100"/>
              <a:buNone/>
              <a:defRPr>
                <a:solidFill>
                  <a:schemeClr val="lt1"/>
                </a:solidFill>
              </a:defRPr>
            </a:lvl2pPr>
            <a:lvl3pPr lvl="2" rtl="0" algn="r">
              <a:lnSpc>
                <a:spcPct val="100000"/>
              </a:lnSpc>
              <a:spcBef>
                <a:spcPts val="0"/>
              </a:spcBef>
              <a:spcAft>
                <a:spcPts val="0"/>
              </a:spcAft>
              <a:buClr>
                <a:schemeClr val="lt1"/>
              </a:buClr>
              <a:buSzPts val="1100"/>
              <a:buNone/>
              <a:defRPr>
                <a:solidFill>
                  <a:schemeClr val="lt1"/>
                </a:solidFill>
              </a:defRPr>
            </a:lvl3pPr>
            <a:lvl4pPr lvl="3" rtl="0" algn="r">
              <a:lnSpc>
                <a:spcPct val="100000"/>
              </a:lnSpc>
              <a:spcBef>
                <a:spcPts val="0"/>
              </a:spcBef>
              <a:spcAft>
                <a:spcPts val="0"/>
              </a:spcAft>
              <a:buClr>
                <a:schemeClr val="lt1"/>
              </a:buClr>
              <a:buSzPts val="1100"/>
              <a:buNone/>
              <a:defRPr>
                <a:solidFill>
                  <a:schemeClr val="lt1"/>
                </a:solidFill>
              </a:defRPr>
            </a:lvl4pPr>
            <a:lvl5pPr lvl="4" rtl="0" algn="r">
              <a:lnSpc>
                <a:spcPct val="100000"/>
              </a:lnSpc>
              <a:spcBef>
                <a:spcPts val="0"/>
              </a:spcBef>
              <a:spcAft>
                <a:spcPts val="0"/>
              </a:spcAft>
              <a:buClr>
                <a:schemeClr val="lt1"/>
              </a:buClr>
              <a:buSzPts val="1100"/>
              <a:buNone/>
              <a:defRPr>
                <a:solidFill>
                  <a:schemeClr val="lt1"/>
                </a:solidFill>
              </a:defRPr>
            </a:lvl5pPr>
            <a:lvl6pPr lvl="5" rtl="0" algn="r">
              <a:lnSpc>
                <a:spcPct val="100000"/>
              </a:lnSpc>
              <a:spcBef>
                <a:spcPts val="0"/>
              </a:spcBef>
              <a:spcAft>
                <a:spcPts val="0"/>
              </a:spcAft>
              <a:buClr>
                <a:schemeClr val="lt1"/>
              </a:buClr>
              <a:buSzPts val="1100"/>
              <a:buNone/>
              <a:defRPr>
                <a:solidFill>
                  <a:schemeClr val="lt1"/>
                </a:solidFill>
              </a:defRPr>
            </a:lvl6pPr>
            <a:lvl7pPr lvl="6" rtl="0" algn="r">
              <a:lnSpc>
                <a:spcPct val="100000"/>
              </a:lnSpc>
              <a:spcBef>
                <a:spcPts val="0"/>
              </a:spcBef>
              <a:spcAft>
                <a:spcPts val="0"/>
              </a:spcAft>
              <a:buClr>
                <a:schemeClr val="lt1"/>
              </a:buClr>
              <a:buSzPts val="1100"/>
              <a:buNone/>
              <a:defRPr>
                <a:solidFill>
                  <a:schemeClr val="lt1"/>
                </a:solidFill>
              </a:defRPr>
            </a:lvl7pPr>
            <a:lvl8pPr lvl="7" rtl="0" algn="r">
              <a:lnSpc>
                <a:spcPct val="100000"/>
              </a:lnSpc>
              <a:spcBef>
                <a:spcPts val="0"/>
              </a:spcBef>
              <a:spcAft>
                <a:spcPts val="0"/>
              </a:spcAft>
              <a:buClr>
                <a:schemeClr val="lt1"/>
              </a:buClr>
              <a:buSzPts val="1100"/>
              <a:buNone/>
              <a:defRPr>
                <a:solidFill>
                  <a:schemeClr val="lt1"/>
                </a:solidFill>
              </a:defRPr>
            </a:lvl8pPr>
            <a:lvl9pPr lvl="8" rtl="0" algn="r">
              <a:lnSpc>
                <a:spcPct val="100000"/>
              </a:lnSpc>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26_2">
    <p:bg>
      <p:bgPr>
        <a:solidFill>
          <a:schemeClr val="lt1"/>
        </a:solidFill>
      </p:bgPr>
    </p:bg>
    <p:spTree>
      <p:nvGrpSpPr>
        <p:cNvPr id="57"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 name="Google Shape;59;p8"/>
          <p:cNvSpPr txBox="1"/>
          <p:nvPr>
            <p:ph idx="1" type="subTitle"/>
          </p:nvPr>
        </p:nvSpPr>
        <p:spPr>
          <a:xfrm flipH="1">
            <a:off x="1511142" y="2906433"/>
            <a:ext cx="3051000" cy="540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p:txBody>
      </p:sp>
      <p:sp>
        <p:nvSpPr>
          <p:cNvPr id="60" name="Google Shape;60;p8"/>
          <p:cNvSpPr txBox="1"/>
          <p:nvPr>
            <p:ph idx="2" type="subTitle"/>
          </p:nvPr>
        </p:nvSpPr>
        <p:spPr>
          <a:xfrm flipH="1">
            <a:off x="1511213" y="2084750"/>
            <a:ext cx="3089400" cy="57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26_1">
    <p:bg>
      <p:bgPr>
        <a:solidFill>
          <a:srgbClr val="EFEFEF"/>
        </a:solidFill>
      </p:bgPr>
    </p:bg>
    <p:spTree>
      <p:nvGrpSpPr>
        <p:cNvPr id="6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63" name="Google Shape;63;p9"/>
          <p:cNvSpPr txBox="1"/>
          <p:nvPr>
            <p:ph type="title"/>
          </p:nvPr>
        </p:nvSpPr>
        <p:spPr>
          <a:xfrm>
            <a:off x="5646900" y="1753400"/>
            <a:ext cx="2640900" cy="8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000">
                <a:solidFill>
                  <a:schemeClr val="accent5"/>
                </a:solidFill>
              </a:defRPr>
            </a:lvl1pPr>
            <a:lvl2pPr lvl="1" rtl="0" algn="r">
              <a:spcBef>
                <a:spcPts val="0"/>
              </a:spcBef>
              <a:spcAft>
                <a:spcPts val="0"/>
              </a:spcAft>
              <a:buClr>
                <a:srgbClr val="62BCBE"/>
              </a:buClr>
              <a:buSzPts val="6000"/>
              <a:buNone/>
              <a:defRPr sz="6000">
                <a:solidFill>
                  <a:srgbClr val="62BCBE"/>
                </a:solidFill>
              </a:defRPr>
            </a:lvl2pPr>
            <a:lvl3pPr lvl="2" rtl="0" algn="r">
              <a:spcBef>
                <a:spcPts val="0"/>
              </a:spcBef>
              <a:spcAft>
                <a:spcPts val="0"/>
              </a:spcAft>
              <a:buClr>
                <a:srgbClr val="62BCBE"/>
              </a:buClr>
              <a:buSzPts val="6000"/>
              <a:buNone/>
              <a:defRPr sz="6000">
                <a:solidFill>
                  <a:srgbClr val="62BCBE"/>
                </a:solidFill>
              </a:defRPr>
            </a:lvl3pPr>
            <a:lvl4pPr lvl="3" rtl="0" algn="r">
              <a:spcBef>
                <a:spcPts val="0"/>
              </a:spcBef>
              <a:spcAft>
                <a:spcPts val="0"/>
              </a:spcAft>
              <a:buClr>
                <a:srgbClr val="62BCBE"/>
              </a:buClr>
              <a:buSzPts val="6000"/>
              <a:buNone/>
              <a:defRPr sz="6000">
                <a:solidFill>
                  <a:srgbClr val="62BCBE"/>
                </a:solidFill>
              </a:defRPr>
            </a:lvl4pPr>
            <a:lvl5pPr lvl="4" rtl="0" algn="r">
              <a:spcBef>
                <a:spcPts val="0"/>
              </a:spcBef>
              <a:spcAft>
                <a:spcPts val="0"/>
              </a:spcAft>
              <a:buClr>
                <a:srgbClr val="62BCBE"/>
              </a:buClr>
              <a:buSzPts val="6000"/>
              <a:buNone/>
              <a:defRPr sz="6000">
                <a:solidFill>
                  <a:srgbClr val="62BCBE"/>
                </a:solidFill>
              </a:defRPr>
            </a:lvl5pPr>
            <a:lvl6pPr lvl="5" rtl="0" algn="r">
              <a:spcBef>
                <a:spcPts val="0"/>
              </a:spcBef>
              <a:spcAft>
                <a:spcPts val="0"/>
              </a:spcAft>
              <a:buClr>
                <a:srgbClr val="62BCBE"/>
              </a:buClr>
              <a:buSzPts val="6000"/>
              <a:buNone/>
              <a:defRPr sz="6000">
                <a:solidFill>
                  <a:srgbClr val="62BCBE"/>
                </a:solidFill>
              </a:defRPr>
            </a:lvl6pPr>
            <a:lvl7pPr lvl="6" rtl="0" algn="r">
              <a:spcBef>
                <a:spcPts val="0"/>
              </a:spcBef>
              <a:spcAft>
                <a:spcPts val="0"/>
              </a:spcAft>
              <a:buClr>
                <a:srgbClr val="62BCBE"/>
              </a:buClr>
              <a:buSzPts val="6000"/>
              <a:buNone/>
              <a:defRPr sz="6000">
                <a:solidFill>
                  <a:srgbClr val="62BCBE"/>
                </a:solidFill>
              </a:defRPr>
            </a:lvl7pPr>
            <a:lvl8pPr lvl="7" rtl="0" algn="r">
              <a:spcBef>
                <a:spcPts val="0"/>
              </a:spcBef>
              <a:spcAft>
                <a:spcPts val="0"/>
              </a:spcAft>
              <a:buClr>
                <a:srgbClr val="62BCBE"/>
              </a:buClr>
              <a:buSzPts val="6000"/>
              <a:buNone/>
              <a:defRPr sz="6000">
                <a:solidFill>
                  <a:srgbClr val="62BCBE"/>
                </a:solidFill>
              </a:defRPr>
            </a:lvl8pPr>
            <a:lvl9pPr lvl="8" rtl="0" algn="r">
              <a:spcBef>
                <a:spcPts val="0"/>
              </a:spcBef>
              <a:spcAft>
                <a:spcPts val="0"/>
              </a:spcAft>
              <a:buClr>
                <a:srgbClr val="62BCBE"/>
              </a:buClr>
              <a:buSzPts val="6000"/>
              <a:buNone/>
              <a:defRPr sz="6000">
                <a:solidFill>
                  <a:srgbClr val="62BCBE"/>
                </a:solidFill>
              </a:defRPr>
            </a:lvl9pPr>
          </a:lstStyle>
          <a:p/>
        </p:txBody>
      </p:sp>
      <p:sp>
        <p:nvSpPr>
          <p:cNvPr id="64" name="Google Shape;64;p9"/>
          <p:cNvSpPr txBox="1"/>
          <p:nvPr>
            <p:ph idx="1" type="subTitle"/>
          </p:nvPr>
        </p:nvSpPr>
        <p:spPr>
          <a:xfrm flipH="1">
            <a:off x="5485100" y="2753100"/>
            <a:ext cx="2802600" cy="155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200"/>
              <a:buNone/>
              <a:defRPr sz="1200">
                <a:solidFill>
                  <a:schemeClr val="lt1"/>
                </a:solidFill>
              </a:defRPr>
            </a:lvl1pPr>
            <a:lvl2pPr lvl="1" rtl="0" algn="r">
              <a:lnSpc>
                <a:spcPct val="100000"/>
              </a:lnSpc>
              <a:spcBef>
                <a:spcPts val="0"/>
              </a:spcBef>
              <a:spcAft>
                <a:spcPts val="0"/>
              </a:spcAft>
              <a:buClr>
                <a:schemeClr val="lt1"/>
              </a:buClr>
              <a:buSzPts val="1200"/>
              <a:buNone/>
              <a:defRPr sz="1200">
                <a:solidFill>
                  <a:schemeClr val="lt1"/>
                </a:solidFill>
              </a:defRPr>
            </a:lvl2pPr>
            <a:lvl3pPr lvl="2" rtl="0" algn="r">
              <a:lnSpc>
                <a:spcPct val="100000"/>
              </a:lnSpc>
              <a:spcBef>
                <a:spcPts val="0"/>
              </a:spcBef>
              <a:spcAft>
                <a:spcPts val="0"/>
              </a:spcAft>
              <a:buClr>
                <a:schemeClr val="lt1"/>
              </a:buClr>
              <a:buSzPts val="1200"/>
              <a:buNone/>
              <a:defRPr sz="1200">
                <a:solidFill>
                  <a:schemeClr val="lt1"/>
                </a:solidFill>
              </a:defRPr>
            </a:lvl3pPr>
            <a:lvl4pPr lvl="3" rtl="0" algn="r">
              <a:lnSpc>
                <a:spcPct val="100000"/>
              </a:lnSpc>
              <a:spcBef>
                <a:spcPts val="0"/>
              </a:spcBef>
              <a:spcAft>
                <a:spcPts val="0"/>
              </a:spcAft>
              <a:buClr>
                <a:schemeClr val="lt1"/>
              </a:buClr>
              <a:buSzPts val="1200"/>
              <a:buNone/>
              <a:defRPr sz="1200">
                <a:solidFill>
                  <a:schemeClr val="lt1"/>
                </a:solidFill>
              </a:defRPr>
            </a:lvl4pPr>
            <a:lvl5pPr lvl="4" rtl="0" algn="r">
              <a:lnSpc>
                <a:spcPct val="100000"/>
              </a:lnSpc>
              <a:spcBef>
                <a:spcPts val="0"/>
              </a:spcBef>
              <a:spcAft>
                <a:spcPts val="0"/>
              </a:spcAft>
              <a:buClr>
                <a:schemeClr val="lt1"/>
              </a:buClr>
              <a:buSzPts val="1200"/>
              <a:buNone/>
              <a:defRPr sz="1200">
                <a:solidFill>
                  <a:schemeClr val="lt1"/>
                </a:solidFill>
              </a:defRPr>
            </a:lvl5pPr>
            <a:lvl6pPr lvl="5" rtl="0" algn="r">
              <a:lnSpc>
                <a:spcPct val="100000"/>
              </a:lnSpc>
              <a:spcBef>
                <a:spcPts val="0"/>
              </a:spcBef>
              <a:spcAft>
                <a:spcPts val="0"/>
              </a:spcAft>
              <a:buClr>
                <a:schemeClr val="lt1"/>
              </a:buClr>
              <a:buSzPts val="1200"/>
              <a:buNone/>
              <a:defRPr sz="1200">
                <a:solidFill>
                  <a:schemeClr val="lt1"/>
                </a:solidFill>
              </a:defRPr>
            </a:lvl6pPr>
            <a:lvl7pPr lvl="6" rtl="0" algn="r">
              <a:lnSpc>
                <a:spcPct val="100000"/>
              </a:lnSpc>
              <a:spcBef>
                <a:spcPts val="0"/>
              </a:spcBef>
              <a:spcAft>
                <a:spcPts val="0"/>
              </a:spcAft>
              <a:buClr>
                <a:schemeClr val="lt1"/>
              </a:buClr>
              <a:buSzPts val="1200"/>
              <a:buNone/>
              <a:defRPr sz="1200">
                <a:solidFill>
                  <a:schemeClr val="lt1"/>
                </a:solidFill>
              </a:defRPr>
            </a:lvl7pPr>
            <a:lvl8pPr lvl="7" rtl="0" algn="r">
              <a:lnSpc>
                <a:spcPct val="100000"/>
              </a:lnSpc>
              <a:spcBef>
                <a:spcPts val="0"/>
              </a:spcBef>
              <a:spcAft>
                <a:spcPts val="0"/>
              </a:spcAft>
              <a:buClr>
                <a:schemeClr val="lt1"/>
              </a:buClr>
              <a:buSzPts val="1200"/>
              <a:buNone/>
              <a:defRPr sz="1200">
                <a:solidFill>
                  <a:schemeClr val="lt1"/>
                </a:solidFill>
              </a:defRPr>
            </a:lvl8pPr>
            <a:lvl9pPr lvl="8" rtl="0" algn="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26_1_1">
    <p:bg>
      <p:bgPr>
        <a:solidFill>
          <a:srgbClr val="EFEFEF"/>
        </a:solidFill>
      </p:bgPr>
    </p:bg>
    <p:spTree>
      <p:nvGrpSpPr>
        <p:cNvPr id="65"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67" name="Google Shape;67;p10"/>
          <p:cNvSpPr txBox="1"/>
          <p:nvPr>
            <p:ph type="title"/>
          </p:nvPr>
        </p:nvSpPr>
        <p:spPr>
          <a:xfrm flipH="1">
            <a:off x="856199" y="1705548"/>
            <a:ext cx="2640900" cy="8967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p:txBody>
      </p:sp>
      <p:sp>
        <p:nvSpPr>
          <p:cNvPr id="68" name="Google Shape;68;p10"/>
          <p:cNvSpPr txBox="1"/>
          <p:nvPr>
            <p:ph idx="1" type="subTitle"/>
          </p:nvPr>
        </p:nvSpPr>
        <p:spPr>
          <a:xfrm>
            <a:off x="856300" y="2747325"/>
            <a:ext cx="2799000" cy="15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1pPr>
            <a:lvl2pPr indent="-298450" lvl="1" marL="91440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2pPr>
            <a:lvl3pPr indent="-298450" lvl="2" marL="137160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3pPr>
            <a:lvl4pPr indent="-298450" lvl="3" marL="182880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4pPr>
            <a:lvl5pPr indent="-298450" lvl="4" marL="228600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5pPr>
            <a:lvl6pPr indent="-298450" lvl="5" marL="274320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6pPr>
            <a:lvl7pPr indent="-298450" lvl="6" marL="320040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7pPr>
            <a:lvl8pPr indent="-298450" lvl="7" marL="365760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8pPr>
            <a:lvl9pPr indent="-298450" lvl="8" marL="4114800" rtl="0">
              <a:lnSpc>
                <a:spcPct val="115000"/>
              </a:lnSpc>
              <a:spcBef>
                <a:spcPts val="1600"/>
              </a:spcBef>
              <a:spcAft>
                <a:spcPts val="1600"/>
              </a:spcAft>
              <a:buClr>
                <a:srgbClr val="EFEFEF"/>
              </a:buClr>
              <a:buSzPts val="1100"/>
              <a:buFont typeface="Dosis Light"/>
              <a:buChar char="■"/>
              <a:defRPr sz="1100">
                <a:solidFill>
                  <a:srgbClr val="EFEFEF"/>
                </a:solidFill>
                <a:latin typeface="Dosis Light"/>
                <a:ea typeface="Dosis Light"/>
                <a:cs typeface="Dosis Light"/>
                <a:sym typeface="Dosi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CBEB0"/>
            </a:gs>
            <a:gs pos="100000">
              <a:srgbClr val="396E65"/>
            </a:gs>
          </a:gsLst>
          <a:lin ang="5400012" scaled="0"/>
        </a:gradFill>
      </p:bgPr>
    </p:bg>
    <p:spTree>
      <p:nvGrpSpPr>
        <p:cNvPr id="114" name="Shape 114"/>
        <p:cNvGrpSpPr/>
        <p:nvPr/>
      </p:nvGrpSpPr>
      <p:grpSpPr>
        <a:xfrm>
          <a:off x="0" y="0"/>
          <a:ext cx="0" cy="0"/>
          <a:chOff x="0" y="0"/>
          <a:chExt cx="0" cy="0"/>
        </a:xfrm>
      </p:grpSpPr>
      <p:sp>
        <p:nvSpPr>
          <p:cNvPr id="115" name="Google Shape;115;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000"/>
              <a:t>Leaf Disease Detector</a:t>
            </a:r>
            <a:endParaRPr sz="7000"/>
          </a:p>
        </p:txBody>
      </p:sp>
      <p:sp>
        <p:nvSpPr>
          <p:cNvPr id="116" name="Google Shape;116;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Ashfaq Uddin Ahmed </a:t>
            </a:r>
            <a:endParaRPr/>
          </a:p>
          <a:p>
            <a:pPr indent="0" lvl="0" marL="0" rtl="0" algn="ctr">
              <a:spcBef>
                <a:spcPts val="0"/>
              </a:spcBef>
              <a:spcAft>
                <a:spcPts val="0"/>
              </a:spcAft>
              <a:buNone/>
            </a:pPr>
            <a:r>
              <a:rPr lang="en"/>
              <a:t>1911848042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subTitle"/>
          </p:nvPr>
        </p:nvSpPr>
        <p:spPr>
          <a:xfrm>
            <a:off x="856200" y="1115677"/>
            <a:ext cx="7670400" cy="34164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Lato"/>
              <a:ea typeface="Lato"/>
              <a:cs typeface="Lato"/>
              <a:sym typeface="Lato"/>
            </a:endParaRPr>
          </a:p>
          <a:p>
            <a:pPr indent="0" lvl="0" marL="0" rtl="0" algn="ctr">
              <a:spcBef>
                <a:spcPts val="0"/>
              </a:spcBef>
              <a:spcAft>
                <a:spcPts val="0"/>
              </a:spcAft>
              <a:buNone/>
            </a:pPr>
            <a:r>
              <a:rPr lang="en" sz="1800">
                <a:latin typeface="Lato"/>
                <a:ea typeface="Lato"/>
                <a:cs typeface="Lato"/>
                <a:sym typeface="Lato"/>
              </a:rPr>
              <a:t>I thought of doing this project because, especially in Bangladesh, where most people depend on agriculture, it is essential for the crops to do well for them. However, the present way of detecting the leaf disease is through naked eyes, which takes a lot of time, effort, and manpower; that is why I thought of doing a project. </a:t>
            </a:r>
            <a:endParaRPr sz="1800">
              <a:latin typeface="Lato"/>
              <a:ea typeface="Lato"/>
              <a:cs typeface="Lato"/>
              <a:sym typeface="Lato"/>
            </a:endParaRPr>
          </a:p>
          <a:p>
            <a:pPr indent="0" lvl="0" marL="0" rtl="0" algn="ctr">
              <a:spcBef>
                <a:spcPts val="0"/>
              </a:spcBef>
              <a:spcAft>
                <a:spcPts val="0"/>
              </a:spcAft>
              <a:buNone/>
            </a:pPr>
            <a:r>
              <a:t/>
            </a:r>
            <a:endParaRPr sz="1800">
              <a:latin typeface="Lato"/>
              <a:ea typeface="Lato"/>
              <a:cs typeface="Lato"/>
              <a:sym typeface="Lato"/>
            </a:endParaRPr>
          </a:p>
          <a:p>
            <a:pPr indent="0" lvl="0" marL="0" rtl="0" algn="ctr">
              <a:spcBef>
                <a:spcPts val="0"/>
              </a:spcBef>
              <a:spcAft>
                <a:spcPts val="1200"/>
              </a:spcAft>
              <a:buNone/>
            </a:pPr>
            <a:r>
              <a:rPr lang="en" sz="1550">
                <a:solidFill>
                  <a:srgbClr val="FFFFFF"/>
                </a:solidFill>
                <a:latin typeface="Poppins"/>
                <a:ea typeface="Poppins"/>
                <a:cs typeface="Poppins"/>
                <a:sym typeface="Poppins"/>
              </a:rPr>
              <a:t>This project is based on the image classification technique. I am going to use Deep Learning for this project. I familiarized with the convolution neural network(CNN). In the project, we are going to use one of the transfer learning technique i.e InceptionV3.</a:t>
            </a:r>
            <a:endParaRPr sz="1800">
              <a:latin typeface="Lato"/>
              <a:ea typeface="Lato"/>
              <a:cs typeface="Lato"/>
              <a:sym typeface="Lato"/>
            </a:endParaRPr>
          </a:p>
        </p:txBody>
      </p:sp>
      <p:sp>
        <p:nvSpPr>
          <p:cNvPr id="122" name="Google Shape;122;p21"/>
          <p:cNvSpPr txBox="1"/>
          <p:nvPr>
            <p:ph type="ctrTitle"/>
          </p:nvPr>
        </p:nvSpPr>
        <p:spPr>
          <a:xfrm>
            <a:off x="1959000" y="28799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What was the project?</a:t>
            </a:r>
            <a:endParaRPr sz="4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07E8B"/>
            </a:gs>
            <a:gs pos="100000">
              <a:srgbClr val="2E373A"/>
            </a:gs>
          </a:gsLst>
          <a:path path="circle">
            <a:fillToRect b="50%" l="50%" r="50%" t="50%"/>
          </a:path>
          <a:tileRect/>
        </a:gradFill>
      </p:bgPr>
    </p:bg>
    <p:spTree>
      <p:nvGrpSpPr>
        <p:cNvPr id="126" name="Shape 126"/>
        <p:cNvGrpSpPr/>
        <p:nvPr/>
      </p:nvGrpSpPr>
      <p:grpSpPr>
        <a:xfrm>
          <a:off x="0" y="0"/>
          <a:ext cx="0" cy="0"/>
          <a:chOff x="0" y="0"/>
          <a:chExt cx="0" cy="0"/>
        </a:xfrm>
      </p:grpSpPr>
      <p:sp>
        <p:nvSpPr>
          <p:cNvPr id="127" name="Google Shape;127;p22"/>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100"/>
              <a:t>1) Import required library</a:t>
            </a:r>
            <a:endParaRPr sz="2100"/>
          </a:p>
          <a:p>
            <a:pPr indent="0" lvl="0" marL="457200" rtl="0" algn="l">
              <a:spcBef>
                <a:spcPts val="0"/>
              </a:spcBef>
              <a:spcAft>
                <a:spcPts val="0"/>
              </a:spcAft>
              <a:buNone/>
            </a:pPr>
            <a:r>
              <a:rPr lang="en" sz="2100"/>
              <a:t>2) Import the dataset via google drive</a:t>
            </a:r>
            <a:endParaRPr sz="2100"/>
          </a:p>
          <a:p>
            <a:pPr indent="0" lvl="0" marL="457200" rtl="0" algn="l">
              <a:spcBef>
                <a:spcPts val="0"/>
              </a:spcBef>
              <a:spcAft>
                <a:spcPts val="0"/>
              </a:spcAft>
              <a:buNone/>
            </a:pPr>
            <a:r>
              <a:rPr lang="en" sz="2100"/>
              <a:t>3) Pre-process the data accordingly</a:t>
            </a:r>
            <a:endParaRPr sz="2100"/>
          </a:p>
          <a:p>
            <a:pPr indent="0" lvl="0" marL="457200" rtl="0" algn="l">
              <a:spcBef>
                <a:spcPts val="0"/>
              </a:spcBef>
              <a:spcAft>
                <a:spcPts val="0"/>
              </a:spcAft>
              <a:buNone/>
            </a:pPr>
            <a:r>
              <a:rPr lang="en" sz="2100"/>
              <a:t>4) Select the model or the algorithm (CNN using InceptionV3)</a:t>
            </a:r>
            <a:endParaRPr sz="2100"/>
          </a:p>
          <a:p>
            <a:pPr indent="0" lvl="0" marL="457200" rtl="0" algn="l">
              <a:spcBef>
                <a:spcPts val="0"/>
              </a:spcBef>
              <a:spcAft>
                <a:spcPts val="0"/>
              </a:spcAft>
              <a:buNone/>
            </a:pPr>
            <a:r>
              <a:rPr lang="en" sz="2100"/>
              <a:t>5) Build the model</a:t>
            </a:r>
            <a:endParaRPr sz="2100"/>
          </a:p>
          <a:p>
            <a:pPr indent="0" lvl="0" marL="457200" rtl="0" algn="l">
              <a:spcBef>
                <a:spcPts val="0"/>
              </a:spcBef>
              <a:spcAft>
                <a:spcPts val="0"/>
              </a:spcAft>
              <a:buNone/>
            </a:pPr>
            <a:r>
              <a:rPr lang="en" sz="2100"/>
              <a:t>6) Separate your train and test data</a:t>
            </a:r>
            <a:endParaRPr sz="2100"/>
          </a:p>
          <a:p>
            <a:pPr indent="0" lvl="0" marL="457200" rtl="0" algn="l">
              <a:spcBef>
                <a:spcPts val="0"/>
              </a:spcBef>
              <a:spcAft>
                <a:spcPts val="0"/>
              </a:spcAft>
              <a:buNone/>
            </a:pPr>
            <a:r>
              <a:rPr lang="en" sz="2100"/>
              <a:t>7) Then fit the model according to your train data</a:t>
            </a:r>
            <a:endParaRPr sz="2100"/>
          </a:p>
          <a:p>
            <a:pPr indent="0" lvl="0" marL="457200" rtl="0" algn="l">
              <a:spcBef>
                <a:spcPts val="0"/>
              </a:spcBef>
              <a:spcAft>
                <a:spcPts val="0"/>
              </a:spcAft>
              <a:buNone/>
            </a:pPr>
            <a:r>
              <a:rPr lang="en" sz="2100"/>
              <a:t>8) Predict using test data and see the results</a:t>
            </a:r>
            <a:endParaRPr sz="2100"/>
          </a:p>
          <a:p>
            <a:pPr indent="0" lvl="0" marL="457200" rtl="0" algn="l">
              <a:spcBef>
                <a:spcPts val="0"/>
              </a:spcBef>
              <a:spcAft>
                <a:spcPts val="0"/>
              </a:spcAft>
              <a:buNone/>
            </a:pPr>
            <a:r>
              <a:t/>
            </a:r>
            <a:endParaRPr>
              <a:highlight>
                <a:schemeClr val="accent3"/>
              </a:highlight>
            </a:endParaRPr>
          </a:p>
        </p:txBody>
      </p:sp>
      <p:sp>
        <p:nvSpPr>
          <p:cNvPr id="128" name="Google Shape;128;p22"/>
          <p:cNvSpPr txBox="1"/>
          <p:nvPr>
            <p:ph type="ctrTitle"/>
          </p:nvPr>
        </p:nvSpPr>
        <p:spPr>
          <a:xfrm>
            <a:off x="1507450" y="3399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a:t>
            </a:r>
            <a:r>
              <a:rPr lang="en"/>
              <a:t>you</a:t>
            </a:r>
            <a:r>
              <a:rPr lang="en"/>
              <a:t> do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Tensorflow</a:t>
            </a:r>
            <a:endParaRPr b="1" sz="1700"/>
          </a:p>
          <a:p>
            <a:pPr indent="0" lvl="0" marL="0" rtl="0" algn="l">
              <a:spcBef>
                <a:spcPts val="0"/>
              </a:spcBef>
              <a:spcAft>
                <a:spcPts val="0"/>
              </a:spcAft>
              <a:buNone/>
            </a:pPr>
            <a:r>
              <a:rPr lang="en" sz="1500"/>
              <a:t>TensorFlow is a free and open-source software library for machine learning and artificial intelligence.</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00"/>
              <a:t>Keras</a:t>
            </a:r>
            <a:endParaRPr b="1" sz="1700"/>
          </a:p>
          <a:p>
            <a:pPr indent="0" lvl="0" marL="0" rtl="0" algn="l">
              <a:spcBef>
                <a:spcPts val="0"/>
              </a:spcBef>
              <a:spcAft>
                <a:spcPts val="0"/>
              </a:spcAft>
              <a:buNone/>
            </a:pPr>
            <a:r>
              <a:rPr lang="en" sz="1500"/>
              <a:t>Use the keras module from tensorflow Keras is an open-source software library that provides a Python interface for artificial neural networks. Keras acts as an interface for the TensorFlow library.</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00"/>
              <a:t>InceptionV3</a:t>
            </a:r>
            <a:endParaRPr b="1" sz="1700"/>
          </a:p>
          <a:p>
            <a:pPr indent="0" lvl="0" marL="0" rtl="0" algn="l">
              <a:spcBef>
                <a:spcPts val="0"/>
              </a:spcBef>
              <a:spcAft>
                <a:spcPts val="0"/>
              </a:spcAft>
              <a:buNone/>
            </a:pPr>
            <a:r>
              <a:rPr lang="en" sz="1500"/>
              <a:t>Inception-v3 is a convolutional neural network that is 48 layers deep. You can load a pre-trained version of the network trained on more than a million images from the ImageNet database, </a:t>
            </a:r>
            <a:r>
              <a:rPr lang="en" sz="1500"/>
              <a:t>compared with other contemporary models.</a:t>
            </a:r>
            <a:endParaRPr sz="1500"/>
          </a:p>
          <a:p>
            <a:pPr indent="0" lvl="0" marL="0" rtl="0" algn="l">
              <a:spcBef>
                <a:spcPts val="0"/>
              </a:spcBef>
              <a:spcAft>
                <a:spcPts val="0"/>
              </a:spcAft>
              <a:buNone/>
            </a:pPr>
            <a:r>
              <a:rPr lang="en" sz="1500"/>
              <a:t>The Inception V3 model used several techniques for optimizing the network for better model adaptation.</a:t>
            </a:r>
            <a:endParaRPr sz="1500"/>
          </a:p>
          <a:p>
            <a:pPr indent="0" lvl="0" marL="0" rtl="0" algn="l">
              <a:spcBef>
                <a:spcPts val="0"/>
              </a:spcBef>
              <a:spcAft>
                <a:spcPts val="0"/>
              </a:spcAft>
              <a:buNone/>
            </a:pPr>
            <a:r>
              <a:t/>
            </a:r>
            <a:endParaRPr/>
          </a:p>
        </p:txBody>
      </p:sp>
      <p:sp>
        <p:nvSpPr>
          <p:cNvPr id="134" name="Google Shape;134;p23"/>
          <p:cNvSpPr txBox="1"/>
          <p:nvPr>
            <p:ph type="ctrTitle"/>
          </p:nvPr>
        </p:nvSpPr>
        <p:spPr>
          <a:xfrm>
            <a:off x="1476400" y="28799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you do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5616888" y="2872075"/>
            <a:ext cx="3527100" cy="203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ResULTS</a:t>
            </a:r>
            <a:endParaRPr/>
          </a:p>
        </p:txBody>
      </p:sp>
      <p:sp>
        <p:nvSpPr>
          <p:cNvPr id="140" name="Google Shape;140;p24"/>
          <p:cNvSpPr txBox="1"/>
          <p:nvPr>
            <p:ph idx="1" type="subTitle"/>
          </p:nvPr>
        </p:nvSpPr>
        <p:spPr>
          <a:xfrm>
            <a:off x="5811588" y="4757076"/>
            <a:ext cx="3332400" cy="33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900"/>
              <a:t>82%  ACCURACY WITH 8 EPOCH</a:t>
            </a:r>
            <a:endParaRPr sz="1900"/>
          </a:p>
        </p:txBody>
      </p:sp>
      <p:pic>
        <p:nvPicPr>
          <p:cNvPr id="141" name="Google Shape;141;p24"/>
          <p:cNvPicPr preferRelativeResize="0"/>
          <p:nvPr/>
        </p:nvPicPr>
        <p:blipFill rotWithShape="1">
          <a:blip r:embed="rId3">
            <a:alphaModFix/>
          </a:blip>
          <a:srcRect b="-46134" l="-556" r="-20435" t="0"/>
          <a:stretch/>
        </p:blipFill>
        <p:spPr>
          <a:xfrm>
            <a:off x="0" y="152400"/>
            <a:ext cx="9078999" cy="4991100"/>
          </a:xfrm>
          <a:prstGeom prst="rect">
            <a:avLst/>
          </a:prstGeom>
          <a:noFill/>
          <a:ln>
            <a:noFill/>
          </a:ln>
        </p:spPr>
      </p:pic>
      <p:pic>
        <p:nvPicPr>
          <p:cNvPr id="142" name="Google Shape;142;p24"/>
          <p:cNvPicPr preferRelativeResize="0"/>
          <p:nvPr/>
        </p:nvPicPr>
        <p:blipFill>
          <a:blip r:embed="rId4">
            <a:alphaModFix/>
          </a:blip>
          <a:stretch>
            <a:fillRect/>
          </a:stretch>
        </p:blipFill>
        <p:spPr>
          <a:xfrm>
            <a:off x="0" y="3880925"/>
            <a:ext cx="6468174" cy="82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47A091"/>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