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10" d="100"/>
          <a:sy n="110" d="100"/>
        </p:scale>
        <p:origin x="-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BB96-4419-4F58-85AE-0A66211D7E1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D260214-3F51-48AC-8769-FA4DAEF4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9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BB96-4419-4F58-85AE-0A66211D7E1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0214-3F51-48AC-8769-FA4DAEF4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BB96-4419-4F58-85AE-0A66211D7E1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0214-3F51-48AC-8769-FA4DAEF4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2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BB96-4419-4F58-85AE-0A66211D7E1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0214-3F51-48AC-8769-FA4DAEF4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4D5BB96-4419-4F58-85AE-0A66211D7E1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D260214-3F51-48AC-8769-FA4DAEF4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6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BB96-4419-4F58-85AE-0A66211D7E1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0214-3F51-48AC-8769-FA4DAEF4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8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BB96-4419-4F58-85AE-0A66211D7E1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0214-3F51-48AC-8769-FA4DAEF4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BB96-4419-4F58-85AE-0A66211D7E1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0214-3F51-48AC-8769-FA4DAEF4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BB96-4419-4F58-85AE-0A66211D7E1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0214-3F51-48AC-8769-FA4DAEF4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8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BB96-4419-4F58-85AE-0A66211D7E1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0214-3F51-48AC-8769-FA4DAEF4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3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BB96-4419-4F58-85AE-0A66211D7E13}" type="datetimeFigureOut">
              <a:rPr lang="en-US" smtClean="0"/>
              <a:t>7/3/2021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0214-3F51-48AC-8769-FA4DAEF4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0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4D5BB96-4419-4F58-85AE-0A66211D7E1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D260214-3F51-48AC-8769-FA4DAEF4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7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A3F9-1DB4-462F-A3B4-BE001DA2A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Optimizing Crop Production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245DB-E7DF-4413-88EA-EA32A44ED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385" y="5660571"/>
            <a:ext cx="7891272" cy="721505"/>
          </a:xfrm>
        </p:spPr>
        <p:txBody>
          <a:bodyPr/>
          <a:lstStyle/>
          <a:p>
            <a:r>
              <a:rPr lang="en-US" dirty="0"/>
              <a:t>Ashfaq Uddin Ahmed</a:t>
            </a:r>
            <a:br>
              <a:rPr lang="en-US" dirty="0"/>
            </a:br>
            <a:r>
              <a:rPr lang="en-US" dirty="0"/>
              <a:t>1911848042</a:t>
            </a:r>
          </a:p>
        </p:txBody>
      </p:sp>
    </p:spTree>
    <p:extLst>
      <p:ext uri="{BB962C8B-B14F-4D97-AF65-F5344CB8AC3E}">
        <p14:creationId xmlns:p14="http://schemas.microsoft.com/office/powerpoint/2010/main" val="254427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B29B-DA5F-4860-B4A6-41C3DACE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things </a:t>
            </a:r>
            <a:r>
              <a:rPr lang="en-US" dirty="0"/>
              <a:t>will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6B01-9F4B-475D-A3A2-C362C2299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idea is figure out which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harvest would yield the best and evaluate crop quality</a:t>
            </a:r>
            <a:endParaRPr lang="en-US" dirty="0"/>
          </a:p>
          <a:p>
            <a:r>
              <a:rPr lang="en-US" dirty="0"/>
              <a:t>I will be using the crop recommendation dataset from Kaggle that is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https://www.kaggle.com/siddharthss/crop-recommendation-dataset </a:t>
            </a:r>
          </a:p>
          <a:p>
            <a:r>
              <a:rPr lang="en-US" b="1" dirty="0">
                <a:latin typeface="Inter"/>
              </a:rPr>
              <a:t>We are going to try 4 different machine learning models:</a:t>
            </a:r>
          </a:p>
          <a:p>
            <a:r>
              <a:rPr lang="en-US" b="1" dirty="0">
                <a:latin typeface="Inter"/>
              </a:rPr>
              <a:t>Logistic Regression</a:t>
            </a:r>
          </a:p>
          <a:p>
            <a:r>
              <a:rPr lang="en-US" b="1" dirty="0">
                <a:latin typeface="Inter"/>
              </a:rPr>
              <a:t>K-Nearest Neighbors Classifier </a:t>
            </a:r>
          </a:p>
          <a:p>
            <a:r>
              <a:rPr lang="en-US" b="1" i="0" dirty="0">
                <a:effectLst/>
                <a:latin typeface="Inter"/>
              </a:rPr>
              <a:t>Random Forest Classifier </a:t>
            </a:r>
          </a:p>
          <a:p>
            <a:r>
              <a:rPr lang="en-US" b="1" dirty="0">
                <a:solidFill>
                  <a:srgbClr val="000000"/>
                </a:solidFill>
                <a:latin typeface="Inter"/>
              </a:rPr>
              <a:t>Decision Tree Classifier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endParaRPr lang="en-US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55702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7B61-63C0-462A-8108-E873C1B9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0981-541B-478D-952B-CB1A3CAF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will be able to recommend the best crops to farmers to increase their productivity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I can reach an evaluation metric of 95% accuracy at predicting crop product then I will pursue this project. </a:t>
            </a:r>
          </a:p>
        </p:txBody>
      </p:sp>
    </p:spTree>
    <p:extLst>
      <p:ext uri="{BB962C8B-B14F-4D97-AF65-F5344CB8AC3E}">
        <p14:creationId xmlns:p14="http://schemas.microsoft.com/office/powerpoint/2010/main" val="1302917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67</TotalTime>
  <Words>112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Inter</vt:lpstr>
      <vt:lpstr>Rockwell</vt:lpstr>
      <vt:lpstr>Rockwell Condensed</vt:lpstr>
      <vt:lpstr>Wingdings</vt:lpstr>
      <vt:lpstr>Wood Type</vt:lpstr>
      <vt:lpstr>Optimizing Crop Production project</vt:lpstr>
      <vt:lpstr>How things will be done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Classification</dc:title>
  <dc:creator>Ashfaq Sayeem Uddin Ahmed</dc:creator>
  <cp:lastModifiedBy>Ashfaq Sayeem Uddin Ahmed</cp:lastModifiedBy>
  <cp:revision>7</cp:revision>
  <dcterms:created xsi:type="dcterms:W3CDTF">2021-07-03T12:42:40Z</dcterms:created>
  <dcterms:modified xsi:type="dcterms:W3CDTF">2021-07-03T13:49:53Z</dcterms:modified>
</cp:coreProperties>
</file>