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7" r:id="rId19"/>
    <p:sldId id="284" r:id="rId20"/>
    <p:sldId id="285" r:id="rId21"/>
    <p:sldId id="286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2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0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IN" dirty="0"/>
              <a:t>Customer Segmentation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phase 3</a:t>
            </a:r>
            <a:endParaRPr dirty="0"/>
          </a:p>
        </p:txBody>
      </p:sp>
      <p:pic>
        <p:nvPicPr>
          <p:cNvPr id="3" name="Picture 2" descr="Wavy 3D art">
            <a:extLst>
              <a:ext uri="{FF2B5EF4-FFF2-40B4-BE49-F238E27FC236}">
                <a16:creationId xmlns:a16="http://schemas.microsoft.com/office/drawing/2014/main" id="{7BFEDEDC-C985-2BA4-8394-01A1A6A04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r="10838" b="-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174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C957-A5F8-F62A-3DD9-246889B3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5C5A49-6A3F-5284-3D31-246AAD9B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56" y="2011363"/>
            <a:ext cx="9059887" cy="4160837"/>
          </a:xfrm>
        </p:spPr>
      </p:pic>
    </p:spTree>
    <p:extLst>
      <p:ext uri="{BB962C8B-B14F-4D97-AF65-F5344CB8AC3E}">
        <p14:creationId xmlns:p14="http://schemas.microsoft.com/office/powerpoint/2010/main" val="170637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05CF-F907-616D-1C84-3CF0ED68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9AC522-2A1D-DEEE-2E3E-EE580D6DD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98" y="2011363"/>
            <a:ext cx="7224604" cy="4160837"/>
          </a:xfrm>
        </p:spPr>
      </p:pic>
    </p:spTree>
    <p:extLst>
      <p:ext uri="{BB962C8B-B14F-4D97-AF65-F5344CB8AC3E}">
        <p14:creationId xmlns:p14="http://schemas.microsoft.com/office/powerpoint/2010/main" val="254415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896C-88D2-14DE-CB91-545CB4AA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424A-67E1-B6A1-1BF7-8896C5BC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looking at the number of null values in the </a:t>
            </a:r>
            <a:r>
              <a:rPr lang="en-IN" dirty="0" err="1"/>
              <a:t>dataframe</a:t>
            </a:r>
            <a:r>
              <a:rPr lang="en-IN" dirty="0"/>
              <a:t>, it is interesting to note that  ∼
 25% of the entries are not assigned to a particular customer. With the data available, it is impossible to impute values for the user and these entries are thus useless for the current exercise. So I delete them from the </a:t>
            </a:r>
            <a:r>
              <a:rPr lang="en-IN" dirty="0" err="1"/>
              <a:t>dataframe</a:t>
            </a:r>
            <a:r>
              <a:rPr lang="en-I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1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F0E5-225D-208D-91B9-0D9FFD7F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99A2-327E-8A6E-1C89-3134F9F18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Df_initial.dropna</a:t>
            </a:r>
            <a:r>
              <a:rPr lang="en-IN" dirty="0"/>
              <a:t>(axis = 0, subset = [‘</a:t>
            </a:r>
            <a:r>
              <a:rPr lang="en-IN" dirty="0" err="1"/>
              <a:t>CustomerID</a:t>
            </a:r>
            <a:r>
              <a:rPr lang="en-IN" dirty="0"/>
              <a:t>’], </a:t>
            </a:r>
            <a:r>
              <a:rPr lang="en-IN" dirty="0" err="1"/>
              <a:t>inplace</a:t>
            </a:r>
            <a:r>
              <a:rPr lang="en-IN" dirty="0"/>
              <a:t> = True)
print(‘</a:t>
            </a:r>
            <a:r>
              <a:rPr lang="en-IN" dirty="0" err="1"/>
              <a:t>Dataframe</a:t>
            </a:r>
            <a:r>
              <a:rPr lang="en-IN" dirty="0"/>
              <a:t> dimensions:’, </a:t>
            </a:r>
            <a:r>
              <a:rPr lang="en-IN" dirty="0" err="1"/>
              <a:t>df_initial.shape</a:t>
            </a:r>
            <a:r>
              <a:rPr lang="en-IN" dirty="0"/>
              <a:t>)
#____________________________________________________________
# gives some </a:t>
            </a:r>
            <a:r>
              <a:rPr lang="en-IN" dirty="0" err="1"/>
              <a:t>infos</a:t>
            </a:r>
            <a:r>
              <a:rPr lang="en-IN" dirty="0"/>
              <a:t> on columns types and </a:t>
            </a:r>
            <a:r>
              <a:rPr lang="en-IN" dirty="0" err="1"/>
              <a:t>numer</a:t>
            </a:r>
            <a:r>
              <a:rPr lang="en-IN" dirty="0"/>
              <a:t> of null values
</a:t>
            </a:r>
            <a:r>
              <a:rPr lang="en-IN" dirty="0" err="1"/>
              <a:t>tab_info</a:t>
            </a:r>
            <a:r>
              <a:rPr lang="en-IN" dirty="0"/>
              <a:t>=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df_initial.dtypes</a:t>
            </a:r>
            <a:r>
              <a:rPr lang="en-IN" dirty="0"/>
              <a:t>).</a:t>
            </a:r>
            <a:r>
              <a:rPr lang="en-IN" dirty="0" err="1"/>
              <a:t>T.rename</a:t>
            </a:r>
            <a:r>
              <a:rPr lang="en-IN" dirty="0"/>
              <a:t>(index={0:’column type’})
</a:t>
            </a:r>
            <a:r>
              <a:rPr lang="en-IN" dirty="0" err="1"/>
              <a:t>tab_info</a:t>
            </a:r>
            <a:r>
              <a:rPr lang="en-IN" dirty="0"/>
              <a:t>=</a:t>
            </a:r>
            <a:r>
              <a:rPr lang="en-IN" dirty="0" err="1"/>
              <a:t>tab_info.append</a:t>
            </a:r>
            <a:r>
              <a:rPr lang="en-IN" dirty="0"/>
              <a:t>(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df_initial.isnull</a:t>
            </a:r>
            <a:r>
              <a:rPr lang="en-IN" dirty="0"/>
              <a:t>().sum()).</a:t>
            </a:r>
            <a:r>
              <a:rPr lang="en-IN" dirty="0" err="1"/>
              <a:t>T.rename</a:t>
            </a:r>
            <a:r>
              <a:rPr lang="en-IN" dirty="0"/>
              <a:t>(index={0:’null values (</a:t>
            </a:r>
            <a:r>
              <a:rPr lang="en-IN" dirty="0" err="1"/>
              <a:t>nb</a:t>
            </a:r>
            <a:r>
              <a:rPr lang="en-IN" dirty="0"/>
              <a:t>)’}))
</a:t>
            </a:r>
            <a:r>
              <a:rPr lang="en-IN" dirty="0" err="1"/>
              <a:t>tab_info</a:t>
            </a:r>
            <a:r>
              <a:rPr lang="en-IN" dirty="0"/>
              <a:t>=</a:t>
            </a:r>
            <a:r>
              <a:rPr lang="en-IN" dirty="0" err="1"/>
              <a:t>tab_info.append</a:t>
            </a:r>
            <a:r>
              <a:rPr lang="en-IN" dirty="0"/>
              <a:t>(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df_initial.isnull</a:t>
            </a:r>
            <a:r>
              <a:rPr lang="en-IN" dirty="0"/>
              <a:t>().sum()/</a:t>
            </a:r>
            <a:r>
              <a:rPr lang="en-IN" dirty="0" err="1"/>
              <a:t>df_initial.shape</a:t>
            </a:r>
            <a:r>
              <a:rPr lang="en-IN" dirty="0"/>
              <a:t>[0]*100).T.
                         Rename(index={0:’null values (%)’}))
display(</a:t>
            </a:r>
            <a:r>
              <a:rPr lang="en-IN" dirty="0" err="1"/>
              <a:t>tab_info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6F7C-10AD-E831-CF22-52897E50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A4EAED-CECF-93AC-76DF-5550327B7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60" y="2011363"/>
            <a:ext cx="9663879" cy="4160837"/>
          </a:xfrm>
        </p:spPr>
      </p:pic>
    </p:spTree>
    <p:extLst>
      <p:ext uri="{BB962C8B-B14F-4D97-AF65-F5344CB8AC3E}">
        <p14:creationId xmlns:p14="http://schemas.microsoft.com/office/powerpoint/2010/main" val="97094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612-2FEB-518D-B703-0D27D3D3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3.4 Different kind of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5235-DEC6-14E8-4C65-710E4CBD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Countries
Here, I quickly look at the countries from which orders were made:
Nb. De pays </a:t>
            </a:r>
            <a:r>
              <a:rPr lang="en-IN" dirty="0" err="1"/>
              <a:t>dans</a:t>
            </a:r>
            <a:r>
              <a:rPr lang="en-IN" dirty="0"/>
              <a:t> le </a:t>
            </a:r>
            <a:r>
              <a:rPr lang="en-IN" dirty="0" err="1"/>
              <a:t>dataframe</a:t>
            </a:r>
            <a:r>
              <a:rPr lang="en-IN" dirty="0"/>
              <a:t>: 37
and show the result on a </a:t>
            </a:r>
            <a:r>
              <a:rPr lang="en-IN" dirty="0" err="1"/>
              <a:t>chloropleth</a:t>
            </a:r>
            <a:r>
              <a:rPr lang="en-IN" dirty="0"/>
              <a:t> map: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68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838F-C5E4-FBD6-311C-A2575914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AADA8E-42A1-C851-BC7A-C19FB327D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64" y="1161337"/>
            <a:ext cx="7177313" cy="4900842"/>
          </a:xfrm>
        </p:spPr>
      </p:pic>
    </p:spTree>
    <p:extLst>
      <p:ext uri="{BB962C8B-B14F-4D97-AF65-F5344CB8AC3E}">
        <p14:creationId xmlns:p14="http://schemas.microsoft.com/office/powerpoint/2010/main" val="273894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8C1F-F6EE-D615-66CA-AEC81C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1655-8F25-4037-D143-F332C1A4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Customers and products
The </a:t>
            </a:r>
            <a:r>
              <a:rPr lang="en-IN" dirty="0" err="1"/>
              <a:t>dataframe</a:t>
            </a:r>
            <a:r>
              <a:rPr lang="en-IN" dirty="0"/>
              <a:t> contains  ∼
 400,000 entries. What are the number of users and products in these entries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58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6003-9DAE-0BA5-F7C2-E60E2BE1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11444C-3B82-96FA-6D87-02878ED60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2967831"/>
            <a:ext cx="7629525" cy="2247900"/>
          </a:xfrm>
        </p:spPr>
      </p:pic>
    </p:spTree>
    <p:extLst>
      <p:ext uri="{BB962C8B-B14F-4D97-AF65-F5344CB8AC3E}">
        <p14:creationId xmlns:p14="http://schemas.microsoft.com/office/powerpoint/2010/main" val="402909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B813-6343-3D91-2945-2A9E0949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CDCE-E4FA-A727-E48F-BA37F3BB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can be seen that the data concern 4372 users and that they bought 3684 different products. The total number of transactions carried out is of the order of  ∼
 22’000.
Now I will determine the number of products purchased in every transaction: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3B9EB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IN" dirty="0"/>
              <a:t>3.1</a:t>
            </a:r>
            <a:br>
              <a:rPr lang="en-IN" dirty="0"/>
            </a:br>
            <a:r>
              <a:rPr lang="en-IN" dirty="0"/>
              <a:t>Dataset and    it’s detail</a:t>
            </a:r>
            <a:br>
              <a:rPr lang="en-IN" dirty="0"/>
            </a:br>
            <a:r>
              <a:rPr lang="en-IN" dirty="0"/>
              <a:t>explanation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IN" sz="2000" dirty="0"/>
              <a:t>The content of an E-commerce database that lists purchases made by   4000 customers over a period of one year (from 2010/12/01 to 2011/12/09). Based on this analysis, I develop a model that allows to anticipate the purchases that will be made by a new customer, during the following year and this, from its first purchase.</a:t>
            </a:r>
          </a:p>
          <a:p>
            <a:r>
              <a:rPr lang="en-IN" sz="2000" dirty="0"/>
              <a:t>Here is the CSV file link to download</a:t>
            </a:r>
          </a:p>
          <a:p>
            <a:r>
              <a:rPr lang="en-IN" sz="2000" dirty="0"/>
              <a:t>https://www.kaggle.com/datasets/akram24/mall-customers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90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F484-6819-198C-431E-BE4CD469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674B27-F9A2-3CC7-83D3-8AA1BBBD4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13" y="2011363"/>
            <a:ext cx="4751573" cy="4160837"/>
          </a:xfrm>
        </p:spPr>
      </p:pic>
    </p:spTree>
    <p:extLst>
      <p:ext uri="{BB962C8B-B14F-4D97-AF65-F5344CB8AC3E}">
        <p14:creationId xmlns:p14="http://schemas.microsoft.com/office/powerpoint/2010/main" val="142819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D057-E3E3-9AA6-38CE-AFF83E39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ACAA-893A-2195-77ED-33720F11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first lines of this list shows several things worthy of interest:
the existence of entries with the prefix C for the </a:t>
            </a:r>
            <a:r>
              <a:rPr lang="en-IN" dirty="0" err="1"/>
              <a:t>InvoiceNo</a:t>
            </a:r>
            <a:r>
              <a:rPr lang="en-IN" dirty="0"/>
              <a:t> variable: this indicates transactions that have been </a:t>
            </a:r>
            <a:r>
              <a:rPr lang="en-IN" dirty="0" err="1"/>
              <a:t>canceled</a:t>
            </a:r>
            <a:r>
              <a:rPr lang="en-IN" dirty="0"/>
              <a:t>
the existence of users who only came once and only purchased one product (e.g. Nº12346)
the existence of frequent users that buy a large number of items at each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0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054D-1246-5F30-142A-8A65C210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4C63-0BAC-FE99-15A3-E089EF3C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              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26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5F4C-D1EC-9C32-D6E5-74F0F72C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 Building the project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CA2F-0C08-7797-8FDC-07984184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1. Data Preparation
2. Exploring the content of variables
2.1 Countries
2.2 Customers and products
2.2.1 Cancelling orders
2.2.2 </a:t>
            </a:r>
            <a:r>
              <a:rPr lang="en-IN" dirty="0" err="1"/>
              <a:t>StockCode</a:t>
            </a:r>
            <a:r>
              <a:rPr lang="en-IN" dirty="0"/>
              <a:t>
2.2.3 Basket price
3. Insight on product categories
3.1 Product description
3.2 Defining product categories
3.2.1 Data encoding
3.2.2 Clusters of products
3.2.3 Characterizing the content of clustering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9376-C550-F8AE-7A03-560401D2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84CF-207E-B220-C63B-4550A8EE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 Customer categories
4.1 </a:t>
            </a:r>
            <a:r>
              <a:rPr lang="en-IN" dirty="0" err="1"/>
              <a:t>Formating</a:t>
            </a:r>
            <a:r>
              <a:rPr lang="en-IN" dirty="0"/>
              <a:t> data
4.1.1 Grouping products
4.1.2 Time </a:t>
            </a:r>
            <a:r>
              <a:rPr lang="en-IN" dirty="0" err="1"/>
              <a:t>spliting</a:t>
            </a:r>
            <a:r>
              <a:rPr lang="en-IN" dirty="0"/>
              <a:t> of the dataset
4.1.3 Grouping orders
4.2 Creating customer categories
4.2.1 Data </a:t>
            </a:r>
            <a:r>
              <a:rPr lang="en-IN" dirty="0" err="1"/>
              <a:t>enconding</a:t>
            </a:r>
            <a:r>
              <a:rPr lang="en-IN" dirty="0"/>
              <a:t>
4.2.2 Creating categories
5. Classifying customers
5.1 Support Vector Machine Classifier (SVC)
5.1.1 Confusion matrix
5.1.2 </a:t>
            </a:r>
            <a:r>
              <a:rPr lang="en-IN" dirty="0" err="1"/>
              <a:t>Leraning</a:t>
            </a:r>
            <a:r>
              <a:rPr lang="en-IN" dirty="0"/>
              <a:t> curves
5.2 Logistic regression
5.3 k-Nearest </a:t>
            </a:r>
            <a:r>
              <a:rPr lang="en-IN" dirty="0" err="1"/>
              <a:t>Neighbors</a:t>
            </a:r>
            <a:r>
              <a:rPr lang="en-IN" dirty="0"/>
              <a:t>
5.4 Decision Tree
5.5 Random Forest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EABB-EE1C-75FE-1DB6-A40F35D2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7058-59F3-F704-4CB8-83642806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5.6 </a:t>
            </a:r>
            <a:r>
              <a:rPr lang="en-IN" dirty="0" err="1"/>
              <a:t>AdaBoost</a:t>
            </a:r>
            <a:r>
              <a:rPr lang="en-IN" dirty="0"/>
              <a:t>
5.7 Gradient Boosting Classifier
5.8 Let’s vote !
6. Testing the predictions
7.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4BE8-651C-CC83-FA57-EFDB185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3.3 </a:t>
            </a:r>
            <a:r>
              <a:rPr lang="en-IN" dirty="0" err="1"/>
              <a:t>Preprocess</a:t>
            </a:r>
            <a:r>
              <a:rPr lang="en-IN" dirty="0"/>
              <a:t> the Dataset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B7FD-7D28-BC4C-0F1D-A0ABB4FD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As a first step, I load all the modules that will be used in this notebook: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r>
              <a:rPr lang="en-IN" dirty="0"/>
              <a:t>
import </a:t>
            </a:r>
            <a:r>
              <a:rPr lang="en-IN" dirty="0" err="1"/>
              <a:t>numpy</a:t>
            </a:r>
            <a:r>
              <a:rPr lang="en-IN" dirty="0"/>
              <a:t> as np
import </a:t>
            </a:r>
            <a:r>
              <a:rPr lang="en-IN" dirty="0" err="1"/>
              <a:t>matplotlib</a:t>
            </a:r>
            <a:r>
              <a:rPr lang="en-IN" dirty="0"/>
              <a:t> as </a:t>
            </a:r>
            <a:r>
              <a:rPr lang="en-IN" dirty="0" err="1"/>
              <a:t>mpl</a:t>
            </a:r>
            <a:r>
              <a:rPr lang="en-IN" dirty="0"/>
              <a:t>
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
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r>
              <a:rPr lang="en-IN" dirty="0"/>
              <a:t>
import </a:t>
            </a:r>
            <a:r>
              <a:rPr lang="en-IN" dirty="0" err="1"/>
              <a:t>datetime</a:t>
            </a:r>
            <a:r>
              <a:rPr lang="en-IN" dirty="0"/>
              <a:t>, </a:t>
            </a:r>
            <a:r>
              <a:rPr lang="en-IN" dirty="0" err="1"/>
              <a:t>nltk</a:t>
            </a:r>
            <a:r>
              <a:rPr lang="en-IN" dirty="0"/>
              <a:t>, warnings
import </a:t>
            </a:r>
            <a:r>
              <a:rPr lang="en-IN" dirty="0" err="1"/>
              <a:t>matplotlib.cm</a:t>
            </a:r>
            <a:r>
              <a:rPr lang="en-IN" dirty="0"/>
              <a:t> as cm
import </a:t>
            </a:r>
            <a:r>
              <a:rPr lang="en-IN" dirty="0" err="1"/>
              <a:t>itertools</a:t>
            </a:r>
            <a:r>
              <a:rPr lang="en-IN" dirty="0"/>
              <a:t>
from </a:t>
            </a:r>
            <a:r>
              <a:rPr lang="en-IN" dirty="0" err="1"/>
              <a:t>pathlib</a:t>
            </a:r>
            <a:r>
              <a:rPr lang="en-IN" dirty="0"/>
              <a:t> import Path
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StandardScaler</a:t>
            </a:r>
            <a:r>
              <a:rPr lang="en-IN" dirty="0"/>
              <a:t>
from </a:t>
            </a:r>
            <a:r>
              <a:rPr lang="en-IN" dirty="0" err="1"/>
              <a:t>sklearn.cluster</a:t>
            </a:r>
            <a:r>
              <a:rPr lang="en-IN" dirty="0"/>
              <a:t> import </a:t>
            </a:r>
            <a:r>
              <a:rPr lang="en-IN" dirty="0" err="1"/>
              <a:t>Kmeans</a:t>
            </a:r>
            <a:r>
              <a:rPr lang="en-IN" dirty="0"/>
              <a:t>
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silhouette_samples</a:t>
            </a:r>
            <a:r>
              <a:rPr lang="en-IN" dirty="0"/>
              <a:t>, </a:t>
            </a:r>
            <a:r>
              <a:rPr lang="en-IN" dirty="0" err="1"/>
              <a:t>silhouette_score</a:t>
            </a:r>
            <a:r>
              <a:rPr lang="en-IN" dirty="0"/>
              <a:t>
from </a:t>
            </a:r>
            <a:r>
              <a:rPr lang="en-IN" dirty="0" err="1"/>
              <a:t>sklearn</a:t>
            </a:r>
            <a:r>
              <a:rPr lang="en-IN" dirty="0"/>
              <a:t> import </a:t>
            </a:r>
            <a:r>
              <a:rPr lang="en-IN" dirty="0" err="1"/>
              <a:t>preprocessing</a:t>
            </a:r>
            <a:r>
              <a:rPr lang="en-IN" dirty="0"/>
              <a:t>, </a:t>
            </a:r>
            <a:r>
              <a:rPr lang="en-IN" dirty="0" err="1"/>
              <a:t>model_selection</a:t>
            </a:r>
            <a:r>
              <a:rPr lang="en-IN" dirty="0"/>
              <a:t>, metrics, </a:t>
            </a:r>
            <a:r>
              <a:rPr lang="en-IN" dirty="0" err="1"/>
              <a:t>feature_selection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EFF3-4124-4FB6-EDC5-EE681B85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B593-4C66-03A2-7214-1976FB00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GridSearchCV</a:t>
            </a:r>
            <a:r>
              <a:rPr lang="en-IN" dirty="0"/>
              <a:t>, </a:t>
            </a:r>
            <a:r>
              <a:rPr lang="en-IN" dirty="0" err="1"/>
              <a:t>learning_curve</a:t>
            </a:r>
            <a:r>
              <a:rPr lang="en-IN" dirty="0"/>
              <a:t>
from </a:t>
            </a:r>
            <a:r>
              <a:rPr lang="en-IN" dirty="0" err="1"/>
              <a:t>sklearn.svm</a:t>
            </a:r>
            <a:r>
              <a:rPr lang="en-IN" dirty="0"/>
              <a:t> import SVC
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confusion_matrix</a:t>
            </a:r>
            <a:r>
              <a:rPr lang="en-IN" dirty="0"/>
              <a:t>
from </a:t>
            </a:r>
            <a:r>
              <a:rPr lang="en-IN" dirty="0" err="1"/>
              <a:t>sklearn</a:t>
            </a:r>
            <a:r>
              <a:rPr lang="en-IN" dirty="0"/>
              <a:t> import </a:t>
            </a:r>
            <a:r>
              <a:rPr lang="en-IN" dirty="0" err="1"/>
              <a:t>neighbors</a:t>
            </a:r>
            <a:r>
              <a:rPr lang="en-IN" dirty="0"/>
              <a:t>, </a:t>
            </a:r>
            <a:r>
              <a:rPr lang="en-IN" dirty="0" err="1"/>
              <a:t>linear_model</a:t>
            </a:r>
            <a:r>
              <a:rPr lang="en-IN" dirty="0"/>
              <a:t>, </a:t>
            </a:r>
            <a:r>
              <a:rPr lang="en-IN" dirty="0" err="1"/>
              <a:t>svm</a:t>
            </a:r>
            <a:r>
              <a:rPr lang="en-IN" dirty="0"/>
              <a:t>, tree, ensemble
from </a:t>
            </a:r>
            <a:r>
              <a:rPr lang="en-IN" dirty="0" err="1"/>
              <a:t>wordcloud</a:t>
            </a:r>
            <a:r>
              <a:rPr lang="en-IN" dirty="0"/>
              <a:t> import </a:t>
            </a:r>
            <a:r>
              <a:rPr lang="en-IN" dirty="0" err="1"/>
              <a:t>WordCloud</a:t>
            </a:r>
            <a:r>
              <a:rPr lang="en-IN" dirty="0"/>
              <a:t>, STOPWORDS
from </a:t>
            </a:r>
            <a:r>
              <a:rPr lang="en-IN" dirty="0" err="1"/>
              <a:t>sklearn.ensemble</a:t>
            </a:r>
            <a:r>
              <a:rPr lang="en-IN" dirty="0"/>
              <a:t> import </a:t>
            </a:r>
            <a:r>
              <a:rPr lang="en-IN" dirty="0" err="1"/>
              <a:t>AdaBoostClassifier</a:t>
            </a:r>
            <a:r>
              <a:rPr lang="en-IN" dirty="0"/>
              <a:t>
from </a:t>
            </a:r>
            <a:r>
              <a:rPr lang="en-IN" dirty="0" err="1"/>
              <a:t>sklearn.decomposition</a:t>
            </a:r>
            <a:r>
              <a:rPr lang="en-IN" dirty="0"/>
              <a:t> import PCA
from </a:t>
            </a:r>
            <a:r>
              <a:rPr lang="en-IN" dirty="0" err="1"/>
              <a:t>Ipython.display</a:t>
            </a:r>
            <a:r>
              <a:rPr lang="en-IN" dirty="0"/>
              <a:t> import display, HTML
import </a:t>
            </a:r>
            <a:r>
              <a:rPr lang="en-IN" dirty="0" err="1"/>
              <a:t>plotly.graph_objs</a:t>
            </a:r>
            <a:r>
              <a:rPr lang="en-IN" dirty="0"/>
              <a:t> as go
from </a:t>
            </a:r>
            <a:r>
              <a:rPr lang="en-IN" dirty="0" err="1"/>
              <a:t>plotly.offline</a:t>
            </a:r>
            <a:r>
              <a:rPr lang="en-IN" dirty="0"/>
              <a:t> import </a:t>
            </a:r>
            <a:r>
              <a:rPr lang="en-IN" dirty="0" err="1"/>
              <a:t>init_notebook_mode,iplot</a:t>
            </a:r>
            <a:r>
              <a:rPr lang="en-IN" dirty="0"/>
              <a:t>
</a:t>
            </a:r>
            <a:r>
              <a:rPr lang="en-IN" dirty="0" err="1"/>
              <a:t>init_notebook_mode</a:t>
            </a:r>
            <a:r>
              <a:rPr lang="en-IN" dirty="0"/>
              <a:t>(connected=True)
</a:t>
            </a:r>
            <a:r>
              <a:rPr lang="en-IN" dirty="0" err="1"/>
              <a:t>warnings.filterwarnings</a:t>
            </a:r>
            <a:r>
              <a:rPr lang="en-IN" dirty="0"/>
              <a:t>(“ignore”)
</a:t>
            </a:r>
            <a:r>
              <a:rPr lang="en-IN" dirty="0" err="1"/>
              <a:t>plt.rcParams</a:t>
            </a:r>
            <a:r>
              <a:rPr lang="en-IN" dirty="0"/>
              <a:t>[“</a:t>
            </a:r>
            <a:r>
              <a:rPr lang="en-IN" dirty="0" err="1"/>
              <a:t>patch.force_edgecolor</a:t>
            </a:r>
            <a:r>
              <a:rPr lang="en-IN" dirty="0"/>
              <a:t>”] = True
</a:t>
            </a:r>
            <a:r>
              <a:rPr lang="en-IN" dirty="0" err="1"/>
              <a:t>plt.style.use</a:t>
            </a:r>
            <a:r>
              <a:rPr lang="en-IN" dirty="0"/>
              <a:t>(‘</a:t>
            </a:r>
            <a:r>
              <a:rPr lang="en-IN" dirty="0" err="1"/>
              <a:t>fivethirtyeight</a:t>
            </a:r>
            <a:r>
              <a:rPr lang="en-IN" dirty="0"/>
              <a:t>’)
</a:t>
            </a:r>
            <a:r>
              <a:rPr lang="en-IN" dirty="0" err="1"/>
              <a:t>mpl.rc</a:t>
            </a:r>
            <a:r>
              <a:rPr lang="en-IN" dirty="0"/>
              <a:t>(‘patch’, </a:t>
            </a:r>
            <a:r>
              <a:rPr lang="en-IN" dirty="0" err="1"/>
              <a:t>edgecolor</a:t>
            </a:r>
            <a:r>
              <a:rPr lang="en-IN" dirty="0"/>
              <a:t> = ‘</a:t>
            </a:r>
            <a:r>
              <a:rPr lang="en-IN" dirty="0" err="1"/>
              <a:t>dimgray</a:t>
            </a:r>
            <a:r>
              <a:rPr lang="en-IN" dirty="0"/>
              <a:t>’, linewidth=1)
%</a:t>
            </a:r>
            <a:r>
              <a:rPr lang="en-IN" dirty="0" err="1"/>
              <a:t>matplotlib</a:t>
            </a:r>
            <a:r>
              <a:rPr lang="en-IN" dirty="0"/>
              <a:t> inline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8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C76C-C033-4BF5-7039-076CC1B8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5605-9FF8-0AE5-0656-10EAEF4B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Then, I load the data. Once done, I also give some basic </a:t>
            </a:r>
            <a:r>
              <a:rPr lang="en-IN" dirty="0" err="1"/>
              <a:t>informations</a:t>
            </a:r>
            <a:r>
              <a:rPr lang="en-IN" dirty="0"/>
              <a:t> on the content of the </a:t>
            </a:r>
            <a:r>
              <a:rPr lang="en-IN" dirty="0" err="1"/>
              <a:t>dataframe</a:t>
            </a:r>
            <a:r>
              <a:rPr lang="en-IN" dirty="0"/>
              <a:t>: the type of the various variables, the number of null values and their percentage with respect to the total number of entries: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869B-3208-E6B4-135B-9943E7FB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75B6-D5C3-87D9-6E77-71D17D2C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__________________
# read the </a:t>
            </a:r>
            <a:r>
              <a:rPr lang="en-IN" dirty="0" err="1"/>
              <a:t>datafile</a:t>
            </a:r>
            <a:r>
              <a:rPr lang="en-IN" dirty="0"/>
              <a:t>
</a:t>
            </a:r>
            <a:r>
              <a:rPr lang="en-IN" dirty="0" err="1"/>
              <a:t>df_initial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(‘../input/</a:t>
            </a:r>
            <a:r>
              <a:rPr lang="en-IN" dirty="0" err="1"/>
              <a:t>data.csv’,encoding</a:t>
            </a:r>
            <a:r>
              <a:rPr lang="en-IN" dirty="0"/>
              <a:t>=“ISO-8859-1”,
                         </a:t>
            </a:r>
            <a:r>
              <a:rPr lang="en-IN" dirty="0" err="1"/>
              <a:t>dtype</a:t>
            </a:r>
            <a:r>
              <a:rPr lang="en-IN" dirty="0"/>
              <a:t>={‘</a:t>
            </a:r>
            <a:r>
              <a:rPr lang="en-IN" dirty="0" err="1"/>
              <a:t>CustomerID</a:t>
            </a:r>
            <a:r>
              <a:rPr lang="en-IN" dirty="0"/>
              <a:t>’: </a:t>
            </a:r>
            <a:r>
              <a:rPr lang="en-IN" dirty="0" err="1"/>
              <a:t>str</a:t>
            </a:r>
            <a:r>
              <a:rPr lang="en-IN" dirty="0"/>
              <a:t>,’</a:t>
            </a:r>
            <a:r>
              <a:rPr lang="en-IN" dirty="0" err="1"/>
              <a:t>InvoiceID</a:t>
            </a:r>
            <a:r>
              <a:rPr lang="en-IN" dirty="0"/>
              <a:t>’: </a:t>
            </a:r>
            <a:r>
              <a:rPr lang="en-IN" dirty="0" err="1"/>
              <a:t>str</a:t>
            </a:r>
            <a:r>
              <a:rPr lang="en-IN" dirty="0"/>
              <a:t>})
print(‘</a:t>
            </a:r>
            <a:r>
              <a:rPr lang="en-IN" dirty="0" err="1"/>
              <a:t>Dataframe</a:t>
            </a:r>
            <a:r>
              <a:rPr lang="en-IN" dirty="0"/>
              <a:t> dimensions:’, </a:t>
            </a:r>
            <a:r>
              <a:rPr lang="en-IN" dirty="0" err="1"/>
              <a:t>df_initial.shape</a:t>
            </a:r>
            <a:r>
              <a:rPr lang="en-IN" dirty="0"/>
              <a:t>)
#______
</a:t>
            </a:r>
            <a:r>
              <a:rPr lang="en-IN" dirty="0" err="1"/>
              <a:t>df_initial</a:t>
            </a:r>
            <a:r>
              <a:rPr lang="en-IN" dirty="0"/>
              <a:t>[‘</a:t>
            </a:r>
            <a:r>
              <a:rPr lang="en-IN" dirty="0" err="1"/>
              <a:t>InvoiceDate</a:t>
            </a:r>
            <a:r>
              <a:rPr lang="en-IN" dirty="0"/>
              <a:t>’] = </a:t>
            </a:r>
            <a:r>
              <a:rPr lang="en-IN" dirty="0" err="1"/>
              <a:t>pd.to_datetime</a:t>
            </a:r>
            <a:r>
              <a:rPr lang="en-IN" dirty="0"/>
              <a:t>(</a:t>
            </a:r>
            <a:r>
              <a:rPr lang="en-IN" dirty="0" err="1"/>
              <a:t>df_initial</a:t>
            </a:r>
            <a:r>
              <a:rPr lang="en-IN" dirty="0"/>
              <a:t>[‘</a:t>
            </a:r>
            <a:r>
              <a:rPr lang="en-IN" dirty="0" err="1"/>
              <a:t>InvoiceDate</a:t>
            </a:r>
            <a:r>
              <a:rPr lang="en-IN" dirty="0"/>
              <a:t>’])
#____________________________________________________________
# gives some </a:t>
            </a:r>
            <a:r>
              <a:rPr lang="en-IN" dirty="0" err="1"/>
              <a:t>infos</a:t>
            </a:r>
            <a:r>
              <a:rPr lang="en-IN" dirty="0"/>
              <a:t> on columns types and </a:t>
            </a:r>
            <a:r>
              <a:rPr lang="en-IN" dirty="0" err="1"/>
              <a:t>numer</a:t>
            </a:r>
            <a:r>
              <a:rPr lang="en-IN" dirty="0"/>
              <a:t> of null values
</a:t>
            </a:r>
            <a:r>
              <a:rPr lang="en-IN" dirty="0" err="1"/>
              <a:t>tab_info</a:t>
            </a:r>
            <a:r>
              <a:rPr lang="en-IN" dirty="0"/>
              <a:t>=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df_initial.dtypes</a:t>
            </a:r>
            <a:r>
              <a:rPr lang="en-IN" dirty="0"/>
              <a:t>).</a:t>
            </a:r>
            <a:r>
              <a:rPr lang="en-IN" dirty="0" err="1"/>
              <a:t>T.rename</a:t>
            </a:r>
            <a:r>
              <a:rPr lang="en-IN" dirty="0"/>
              <a:t>(index={0:’column type’})
</a:t>
            </a:r>
            <a:r>
              <a:rPr lang="en-IN" dirty="0" err="1"/>
              <a:t>tab_info</a:t>
            </a:r>
            <a:r>
              <a:rPr lang="en-IN" dirty="0"/>
              <a:t>=</a:t>
            </a:r>
            <a:r>
              <a:rPr lang="en-IN" dirty="0" err="1"/>
              <a:t>tab_info.append</a:t>
            </a:r>
            <a:r>
              <a:rPr lang="en-IN" dirty="0"/>
              <a:t>(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df_initial.isnull</a:t>
            </a:r>
            <a:r>
              <a:rPr lang="en-IN" dirty="0"/>
              <a:t>().sum()).</a:t>
            </a:r>
            <a:r>
              <a:rPr lang="en-IN" dirty="0" err="1"/>
              <a:t>T.rename</a:t>
            </a:r>
            <a:r>
              <a:rPr lang="en-IN" dirty="0"/>
              <a:t>(index={0:’null values (</a:t>
            </a:r>
            <a:r>
              <a:rPr lang="en-IN" dirty="0" err="1"/>
              <a:t>nb</a:t>
            </a:r>
            <a:r>
              <a:rPr lang="en-IN" dirty="0"/>
              <a:t>)’}))
</a:t>
            </a:r>
            <a:r>
              <a:rPr lang="en-IN" dirty="0" err="1"/>
              <a:t>tab_info</a:t>
            </a:r>
            <a:r>
              <a:rPr lang="en-IN" dirty="0"/>
              <a:t>=</a:t>
            </a:r>
            <a:r>
              <a:rPr lang="en-IN" dirty="0" err="1"/>
              <a:t>tab_info.append</a:t>
            </a:r>
            <a:r>
              <a:rPr lang="en-IN" dirty="0"/>
              <a:t>(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df_initial.isnull</a:t>
            </a:r>
            <a:r>
              <a:rPr lang="en-IN" dirty="0"/>
              <a:t>().sum()/</a:t>
            </a:r>
            <a:r>
              <a:rPr lang="en-IN" dirty="0" err="1"/>
              <a:t>df_initial.shape</a:t>
            </a:r>
            <a:r>
              <a:rPr lang="en-IN" dirty="0"/>
              <a:t>[0]*100).T.
                         Rename(index={0:’null values (%)’}))
display(</a:t>
            </a:r>
            <a:r>
              <a:rPr lang="en-IN" dirty="0" err="1"/>
              <a:t>tab_info</a:t>
            </a:r>
            <a:r>
              <a:rPr lang="en-IN" dirty="0"/>
              <a:t>)
#__________________
# show first lines
display(</a:t>
            </a:r>
            <a:r>
              <a:rPr lang="en-IN" dirty="0" err="1"/>
              <a:t>df_initial</a:t>
            </a:r>
            <a:r>
              <a:rPr lang="en-IN" dirty="0"/>
              <a:t>[:5])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733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BrushVTI</vt:lpstr>
      <vt:lpstr>Customer Segmentation  phase 3</vt:lpstr>
      <vt:lpstr>3.1 Dataset and    it’s detail explanation </vt:lpstr>
      <vt:lpstr>3.2 Building the project </vt:lpstr>
      <vt:lpstr>PowerPoint Presentation</vt:lpstr>
      <vt:lpstr>PowerPoint Presentation</vt:lpstr>
      <vt:lpstr>3.3 Preprocess the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3.4 Different kind of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phase 3</dc:title>
  <dc:creator>csribalaji68@gmail.com</dc:creator>
  <cp:lastModifiedBy>csribalaji68@gmail.com</cp:lastModifiedBy>
  <cp:revision>1</cp:revision>
  <dcterms:created xsi:type="dcterms:W3CDTF">2023-10-18T09:19:39Z</dcterms:created>
  <dcterms:modified xsi:type="dcterms:W3CDTF">2023-10-18T11:10:46Z</dcterms:modified>
</cp:coreProperties>
</file>