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0693400" cy="7556500"/>
  <p:notesSz cx="6858000" cy="9144000"/>
  <p:embeddedFontLst>
    <p:embeddedFont>
      <p:font typeface="Engravers' Old English BT Bold" charset="1" panose="03040802040708030602"/>
      <p:regular r:id="rId7"/>
    </p:embeddedFont>
    <p:embeddedFont>
      <p:font typeface="Alike Bold" charset="1" panose="02000000000000000000"/>
      <p:regular r:id="rId8"/>
    </p:embeddedFont>
    <p:embeddedFont>
      <p:font typeface="Bitter Bold" charset="1" panose="02000000000000000000"/>
      <p:regular r:id="rId9"/>
    </p:embeddedFont>
    <p:embeddedFont>
      <p:font typeface="Bitter" charset="1" panose="02000000000000000000"/>
      <p:regular r:id="rId10"/>
    </p:embeddedFont>
    <p:embeddedFont>
      <p:font typeface="ITC Edwardian Script" charset="1" panose="02000505090000020002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18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78529" y="-1779025"/>
            <a:ext cx="15420211" cy="10913969"/>
            <a:chOff x="0" y="0"/>
            <a:chExt cx="20560281" cy="14551958"/>
          </a:xfrm>
        </p:grpSpPr>
        <p:sp>
          <p:nvSpPr>
            <p:cNvPr name="Freeform 3" id="3"/>
            <p:cNvSpPr/>
            <p:nvPr/>
          </p:nvSpPr>
          <p:spPr>
            <a:xfrm flipH="false" flipV="false" rot="2700000">
              <a:off x="16563812" y="8218257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5"/>
                  </a:lnTo>
                  <a:lnTo>
                    <a:pt x="0" y="2444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2700000">
              <a:off x="13102514" y="11680877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6"/>
                  </a:lnTo>
                  <a:lnTo>
                    <a:pt x="0" y="2444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2700000">
              <a:off x="14833175" y="9950044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5"/>
                  </a:lnTo>
                  <a:lnTo>
                    <a:pt x="0" y="2444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2700000">
              <a:off x="13838695" y="7587582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6"/>
                  </a:lnTo>
                  <a:lnTo>
                    <a:pt x="0" y="2444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2700000">
              <a:off x="10377397" y="11050203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80" y="0"/>
                  </a:lnTo>
                  <a:lnTo>
                    <a:pt x="2218580" y="2444715"/>
                  </a:lnTo>
                  <a:lnTo>
                    <a:pt x="0" y="2444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2700000">
              <a:off x="12108058" y="9319370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5"/>
                  </a:lnTo>
                  <a:lnTo>
                    <a:pt x="0" y="2444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2700000">
              <a:off x="10459323" y="7587582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6"/>
                  </a:lnTo>
                  <a:lnTo>
                    <a:pt x="0" y="2444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2700000">
              <a:off x="6998025" y="11050203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5"/>
                  </a:lnTo>
                  <a:lnTo>
                    <a:pt x="0" y="2444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2700000">
              <a:off x="8728686" y="9319370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5"/>
                  </a:lnTo>
                  <a:lnTo>
                    <a:pt x="0" y="2444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2700000">
              <a:off x="7079950" y="7587582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6"/>
                  </a:lnTo>
                  <a:lnTo>
                    <a:pt x="0" y="2444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2700000">
              <a:off x="3618652" y="11050203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80" y="0"/>
                  </a:lnTo>
                  <a:lnTo>
                    <a:pt x="2218580" y="2444715"/>
                  </a:lnTo>
                  <a:lnTo>
                    <a:pt x="0" y="2444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2700000">
              <a:off x="5349313" y="9319370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5"/>
                  </a:lnTo>
                  <a:lnTo>
                    <a:pt x="0" y="2444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2700000">
              <a:off x="4706268" y="6650831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5"/>
                  </a:lnTo>
                  <a:lnTo>
                    <a:pt x="0" y="2444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2700000">
              <a:off x="1244970" y="10113451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80" y="0"/>
                  </a:lnTo>
                  <a:lnTo>
                    <a:pt x="2218580" y="2444716"/>
                  </a:lnTo>
                  <a:lnTo>
                    <a:pt x="0" y="2444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2700000">
              <a:off x="2975631" y="8382618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6"/>
                  </a:lnTo>
                  <a:lnTo>
                    <a:pt x="0" y="2444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2700000">
              <a:off x="6648705" y="1078332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5"/>
                  </a:lnTo>
                  <a:lnTo>
                    <a:pt x="0" y="2444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2700000">
              <a:off x="3187407" y="4540953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80" y="0"/>
                  </a:lnTo>
                  <a:lnTo>
                    <a:pt x="2218580" y="2444715"/>
                  </a:lnTo>
                  <a:lnTo>
                    <a:pt x="0" y="2444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2700000">
              <a:off x="4918068" y="2810119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6"/>
                  </a:lnTo>
                  <a:lnTo>
                    <a:pt x="0" y="2444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2700000">
              <a:off x="4000732" y="426366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5"/>
                  </a:lnTo>
                  <a:lnTo>
                    <a:pt x="0" y="2444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2700000">
              <a:off x="539434" y="3888986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6"/>
                  </a:lnTo>
                  <a:lnTo>
                    <a:pt x="0" y="2444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2700000">
              <a:off x="2270095" y="2158153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6"/>
                  </a:lnTo>
                  <a:lnTo>
                    <a:pt x="0" y="2444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2700000">
              <a:off x="9782141" y="1311132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5"/>
                  </a:lnTo>
                  <a:lnTo>
                    <a:pt x="0" y="2444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2700000">
              <a:off x="6320843" y="4773753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5"/>
                  </a:lnTo>
                  <a:lnTo>
                    <a:pt x="0" y="2444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2700000">
              <a:off x="8051504" y="3042919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6"/>
                  </a:lnTo>
                  <a:lnTo>
                    <a:pt x="0" y="2444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2700000">
              <a:off x="13281789" y="1169395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5"/>
                  </a:lnTo>
                  <a:lnTo>
                    <a:pt x="0" y="2444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2700000">
              <a:off x="9820491" y="4632015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80" y="0"/>
                  </a:lnTo>
                  <a:lnTo>
                    <a:pt x="2218580" y="2444716"/>
                  </a:lnTo>
                  <a:lnTo>
                    <a:pt x="0" y="2444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2700000">
              <a:off x="11551152" y="2901182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6"/>
                  </a:lnTo>
                  <a:lnTo>
                    <a:pt x="0" y="2444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2700000">
              <a:off x="15531319" y="2265289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6"/>
                  </a:lnTo>
                  <a:lnTo>
                    <a:pt x="0" y="2444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2700000">
              <a:off x="12070021" y="5727910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5"/>
                  </a:lnTo>
                  <a:lnTo>
                    <a:pt x="0" y="2444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2700000">
              <a:off x="13800682" y="3997077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5"/>
                  </a:lnTo>
                  <a:lnTo>
                    <a:pt x="0" y="2444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2700000">
              <a:off x="17802268" y="3270797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5"/>
                  </a:lnTo>
                  <a:lnTo>
                    <a:pt x="0" y="2444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2700000">
              <a:off x="14340970" y="6733417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6"/>
                  </a:lnTo>
                  <a:lnTo>
                    <a:pt x="0" y="2444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2700000">
              <a:off x="16071631" y="5002584"/>
              <a:ext cx="2218579" cy="2444715"/>
            </a:xfrm>
            <a:custGeom>
              <a:avLst/>
              <a:gdLst/>
              <a:ahLst/>
              <a:cxnLst/>
              <a:rect r="r" b="b" t="t" l="l"/>
              <a:pathLst>
                <a:path h="2444715" w="2218579">
                  <a:moveTo>
                    <a:pt x="0" y="0"/>
                  </a:moveTo>
                  <a:lnTo>
                    <a:pt x="2218579" y="0"/>
                  </a:lnTo>
                  <a:lnTo>
                    <a:pt x="2218579" y="2444716"/>
                  </a:lnTo>
                  <a:lnTo>
                    <a:pt x="0" y="2444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24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6" id="36"/>
          <p:cNvSpPr/>
          <p:nvPr/>
        </p:nvSpPr>
        <p:spPr>
          <a:xfrm flipH="false" flipV="false" rot="0">
            <a:off x="0" y="5721146"/>
            <a:ext cx="1786267" cy="1786267"/>
          </a:xfrm>
          <a:custGeom>
            <a:avLst/>
            <a:gdLst/>
            <a:ahLst/>
            <a:cxnLst/>
            <a:rect r="r" b="b" t="t" l="l"/>
            <a:pathLst>
              <a:path h="1786267" w="1786267">
                <a:moveTo>
                  <a:pt x="0" y="0"/>
                </a:moveTo>
                <a:lnTo>
                  <a:pt x="1786267" y="0"/>
                </a:lnTo>
                <a:lnTo>
                  <a:pt x="1786267" y="1786267"/>
                </a:lnTo>
                <a:lnTo>
                  <a:pt x="0" y="17862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0800000">
            <a:off x="7632000" y="45916"/>
            <a:ext cx="3000906" cy="3000906"/>
          </a:xfrm>
          <a:custGeom>
            <a:avLst/>
            <a:gdLst/>
            <a:ahLst/>
            <a:cxnLst/>
            <a:rect r="r" b="b" t="t" l="l"/>
            <a:pathLst>
              <a:path h="3000906" w="3000906">
                <a:moveTo>
                  <a:pt x="0" y="0"/>
                </a:moveTo>
                <a:lnTo>
                  <a:pt x="3000906" y="0"/>
                </a:lnTo>
                <a:lnTo>
                  <a:pt x="3000906" y="3000906"/>
                </a:lnTo>
                <a:lnTo>
                  <a:pt x="0" y="3000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8" id="38"/>
          <p:cNvGrpSpPr/>
          <p:nvPr/>
        </p:nvGrpSpPr>
        <p:grpSpPr>
          <a:xfrm rot="0">
            <a:off x="0" y="2653200"/>
            <a:ext cx="10692000" cy="2624400"/>
            <a:chOff x="0" y="0"/>
            <a:chExt cx="3831771" cy="94052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831772" cy="940526"/>
            </a:xfrm>
            <a:custGeom>
              <a:avLst/>
              <a:gdLst/>
              <a:ahLst/>
              <a:cxnLst/>
              <a:rect r="r" b="b" t="t" l="l"/>
              <a:pathLst>
                <a:path h="940526" w="3831772">
                  <a:moveTo>
                    <a:pt x="0" y="0"/>
                  </a:moveTo>
                  <a:lnTo>
                    <a:pt x="3831772" y="0"/>
                  </a:lnTo>
                  <a:lnTo>
                    <a:pt x="3831772" y="940526"/>
                  </a:lnTo>
                  <a:lnTo>
                    <a:pt x="0" y="940526"/>
                  </a:lnTo>
                  <a:close/>
                </a:path>
              </a:pathLst>
            </a:custGeom>
            <a:solidFill>
              <a:srgbClr val="0C4273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9525"/>
              <a:ext cx="3831771" cy="950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9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0" y="0"/>
            <a:ext cx="10692000" cy="7560000"/>
            <a:chOff x="0" y="0"/>
            <a:chExt cx="14256000" cy="100800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3516240"/>
              <a:ext cx="14256000" cy="6563760"/>
            </a:xfrm>
            <a:custGeom>
              <a:avLst/>
              <a:gdLst/>
              <a:ahLst/>
              <a:cxnLst/>
              <a:rect r="r" b="b" t="t" l="l"/>
              <a:pathLst>
                <a:path h="6563760" w="14256000">
                  <a:moveTo>
                    <a:pt x="0" y="0"/>
                  </a:moveTo>
                  <a:lnTo>
                    <a:pt x="14256000" y="0"/>
                  </a:lnTo>
                  <a:lnTo>
                    <a:pt x="14256000" y="6563760"/>
                  </a:lnTo>
                  <a:lnTo>
                    <a:pt x="0" y="65637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75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-22812" r="0" b="0"/>
              </a:stretch>
            </a:blipFill>
          </p:spPr>
        </p:sp>
        <p:sp>
          <p:nvSpPr>
            <p:cNvPr name="Freeform 43" id="43"/>
            <p:cNvSpPr/>
            <p:nvPr/>
          </p:nvSpPr>
          <p:spPr>
            <a:xfrm flipH="false" flipV="false" rot="-10800000">
              <a:off x="0" y="0"/>
              <a:ext cx="14256000" cy="6563760"/>
            </a:xfrm>
            <a:custGeom>
              <a:avLst/>
              <a:gdLst/>
              <a:ahLst/>
              <a:cxnLst/>
              <a:rect r="r" b="b" t="t" l="l"/>
              <a:pathLst>
                <a:path h="6563760" w="14256000">
                  <a:moveTo>
                    <a:pt x="0" y="0"/>
                  </a:moveTo>
                  <a:lnTo>
                    <a:pt x="14256000" y="0"/>
                  </a:lnTo>
                  <a:lnTo>
                    <a:pt x="14256000" y="6563760"/>
                  </a:lnTo>
                  <a:lnTo>
                    <a:pt x="0" y="65637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75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-22812" r="0" b="0"/>
              </a:stretch>
            </a:blipFill>
          </p:spPr>
        </p:sp>
      </p:grpSp>
      <p:sp>
        <p:nvSpPr>
          <p:cNvPr name="Freeform 44" id="44"/>
          <p:cNvSpPr/>
          <p:nvPr/>
        </p:nvSpPr>
        <p:spPr>
          <a:xfrm flipH="false" flipV="false" rot="5400000">
            <a:off x="1799097" y="-1358549"/>
            <a:ext cx="7093805" cy="10277099"/>
          </a:xfrm>
          <a:custGeom>
            <a:avLst/>
            <a:gdLst/>
            <a:ahLst/>
            <a:cxnLst/>
            <a:rect r="r" b="b" t="t" l="l"/>
            <a:pathLst>
              <a:path h="10277099" w="7093805">
                <a:moveTo>
                  <a:pt x="0" y="0"/>
                </a:moveTo>
                <a:lnTo>
                  <a:pt x="7093806" y="0"/>
                </a:lnTo>
                <a:lnTo>
                  <a:pt x="7093806" y="10277098"/>
                </a:lnTo>
                <a:lnTo>
                  <a:pt x="0" y="10277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20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402751" y="3225204"/>
            <a:ext cx="1736319" cy="1808666"/>
          </a:xfrm>
          <a:custGeom>
            <a:avLst/>
            <a:gdLst/>
            <a:ahLst/>
            <a:cxnLst/>
            <a:rect r="r" b="b" t="t" l="l"/>
            <a:pathLst>
              <a:path h="1808666" w="1736319">
                <a:moveTo>
                  <a:pt x="0" y="0"/>
                </a:moveTo>
                <a:lnTo>
                  <a:pt x="1736320" y="0"/>
                </a:lnTo>
                <a:lnTo>
                  <a:pt x="1736320" y="1808667"/>
                </a:lnTo>
                <a:lnTo>
                  <a:pt x="0" y="18086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15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943770" y="3713325"/>
            <a:ext cx="1012065" cy="637601"/>
          </a:xfrm>
          <a:custGeom>
            <a:avLst/>
            <a:gdLst/>
            <a:ahLst/>
            <a:cxnLst/>
            <a:rect r="r" b="b" t="t" l="l"/>
            <a:pathLst>
              <a:path h="637601" w="1012065">
                <a:moveTo>
                  <a:pt x="0" y="0"/>
                </a:moveTo>
                <a:lnTo>
                  <a:pt x="1012065" y="0"/>
                </a:lnTo>
                <a:lnTo>
                  <a:pt x="1012065" y="637601"/>
                </a:lnTo>
                <a:lnTo>
                  <a:pt x="0" y="6376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15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7" id="47"/>
          <p:cNvGrpSpPr/>
          <p:nvPr/>
        </p:nvGrpSpPr>
        <p:grpSpPr>
          <a:xfrm rot="0">
            <a:off x="0" y="2649600"/>
            <a:ext cx="10692000" cy="2631600"/>
            <a:chOff x="0" y="0"/>
            <a:chExt cx="14256000" cy="3508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064000" cy="3508800"/>
            </a:xfrm>
            <a:custGeom>
              <a:avLst/>
              <a:gdLst/>
              <a:ahLst/>
              <a:cxnLst/>
              <a:rect r="r" b="b" t="t" l="l"/>
              <a:pathLst>
                <a:path h="3508800" w="8064000">
                  <a:moveTo>
                    <a:pt x="0" y="0"/>
                  </a:moveTo>
                  <a:lnTo>
                    <a:pt x="8064000" y="0"/>
                  </a:lnTo>
                  <a:lnTo>
                    <a:pt x="8064000" y="3508800"/>
                  </a:lnTo>
                  <a:lnTo>
                    <a:pt x="0" y="3508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15000"/>
              </a:blip>
              <a:stretch>
                <a:fillRect l="0" t="0" r="0" b="-129822"/>
              </a:stretch>
            </a:blip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8064000" y="0"/>
              <a:ext cx="6192000" cy="3508800"/>
            </a:xfrm>
            <a:custGeom>
              <a:avLst/>
              <a:gdLst/>
              <a:ahLst/>
              <a:cxnLst/>
              <a:rect r="r" b="b" t="t" l="l"/>
              <a:pathLst>
                <a:path h="3508800" w="6192000">
                  <a:moveTo>
                    <a:pt x="0" y="0"/>
                  </a:moveTo>
                  <a:lnTo>
                    <a:pt x="6192000" y="0"/>
                  </a:lnTo>
                  <a:lnTo>
                    <a:pt x="6192000" y="3508800"/>
                  </a:lnTo>
                  <a:lnTo>
                    <a:pt x="0" y="3508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15000"/>
              </a:blip>
              <a:stretch>
                <a:fillRect l="-24435" t="-33254" r="-5797" b="-96567"/>
              </a:stretch>
            </a:blip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2627257" y="2425934"/>
            <a:ext cx="8763885" cy="2944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90"/>
              </a:lnSpc>
              <a:spcBef>
                <a:spcPct val="0"/>
              </a:spcBef>
            </a:pPr>
            <a:r>
              <a:rPr lang="en-US" sz="17992" spc="1079">
                <a:solidFill>
                  <a:srgbClr val="000000">
                    <a:alpha val="9804"/>
                  </a:srgbClr>
                </a:solidFill>
                <a:latin typeface="Engravers' Old English BT Bold"/>
                <a:ea typeface="Engravers' Old English BT Bold"/>
                <a:cs typeface="Engravers' Old English BT Bold"/>
                <a:sym typeface="Engravers' Old English BT Bold"/>
              </a:rPr>
              <a:t>3.14159</a:t>
            </a:r>
          </a:p>
        </p:txBody>
      </p:sp>
      <p:sp>
        <p:nvSpPr>
          <p:cNvPr name="Freeform 51" id="51"/>
          <p:cNvSpPr/>
          <p:nvPr/>
        </p:nvSpPr>
        <p:spPr>
          <a:xfrm flipH="false" flipV="false" rot="0">
            <a:off x="3585763" y="425822"/>
            <a:ext cx="967498" cy="967498"/>
          </a:xfrm>
          <a:custGeom>
            <a:avLst/>
            <a:gdLst/>
            <a:ahLst/>
            <a:cxnLst/>
            <a:rect r="r" b="b" t="t" l="l"/>
            <a:pathLst>
              <a:path h="967498" w="967498">
                <a:moveTo>
                  <a:pt x="0" y="0"/>
                </a:moveTo>
                <a:lnTo>
                  <a:pt x="967498" y="0"/>
                </a:lnTo>
                <a:lnTo>
                  <a:pt x="967498" y="967498"/>
                </a:lnTo>
                <a:lnTo>
                  <a:pt x="0" y="96749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0">
            <a:off x="4943481" y="529671"/>
            <a:ext cx="827139" cy="759801"/>
          </a:xfrm>
          <a:custGeom>
            <a:avLst/>
            <a:gdLst/>
            <a:ahLst/>
            <a:cxnLst/>
            <a:rect r="r" b="b" t="t" l="l"/>
            <a:pathLst>
              <a:path h="759801" w="827139">
                <a:moveTo>
                  <a:pt x="0" y="0"/>
                </a:moveTo>
                <a:lnTo>
                  <a:pt x="827139" y="0"/>
                </a:lnTo>
                <a:lnTo>
                  <a:pt x="827139" y="759801"/>
                </a:lnTo>
                <a:lnTo>
                  <a:pt x="0" y="75980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AutoShape 53" id="53"/>
          <p:cNvSpPr/>
          <p:nvPr/>
        </p:nvSpPr>
        <p:spPr>
          <a:xfrm>
            <a:off x="3409120" y="4153254"/>
            <a:ext cx="415863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4" id="54"/>
          <p:cNvSpPr txBox="true"/>
          <p:nvPr/>
        </p:nvSpPr>
        <p:spPr>
          <a:xfrm rot="0">
            <a:off x="2257037" y="1950740"/>
            <a:ext cx="6177927" cy="656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1"/>
              </a:lnSpc>
            </a:pPr>
            <a:r>
              <a:rPr lang="en-US" sz="4001" spc="400">
                <a:solidFill>
                  <a:srgbClr val="29292B"/>
                </a:solidFill>
                <a:latin typeface="Engravers' Old English BT Bold"/>
                <a:ea typeface="Engravers' Old English BT Bold"/>
                <a:cs typeface="Engravers' Old English BT Bold"/>
                <a:sym typeface="Engravers' Old English BT Bold"/>
              </a:rPr>
              <a:t>of Recognition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2257037" y="1134364"/>
            <a:ext cx="6177927" cy="1108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98"/>
              </a:lnSpc>
            </a:pPr>
            <a:r>
              <a:rPr lang="en-US" sz="6844" spc="684">
                <a:solidFill>
                  <a:srgbClr val="29292B"/>
                </a:solidFill>
                <a:latin typeface="Engravers' Old English BT Bold"/>
                <a:ea typeface="Engravers' Old English BT Bold"/>
                <a:cs typeface="Engravers' Old English BT Bold"/>
                <a:sym typeface="Engravers' Old English BT Bold"/>
              </a:rPr>
              <a:t>Certificate</a:t>
            </a:r>
          </a:p>
        </p:txBody>
      </p:sp>
      <p:grpSp>
        <p:nvGrpSpPr>
          <p:cNvPr name="Group 56" id="56"/>
          <p:cNvGrpSpPr/>
          <p:nvPr/>
        </p:nvGrpSpPr>
        <p:grpSpPr>
          <a:xfrm rot="0">
            <a:off x="6036757" y="564199"/>
            <a:ext cx="896846" cy="891241"/>
            <a:chOff x="0" y="0"/>
            <a:chExt cx="1195795" cy="1188321"/>
          </a:xfrm>
        </p:grpSpPr>
        <p:grpSp>
          <p:nvGrpSpPr>
            <p:cNvPr name="Group 57" id="57"/>
            <p:cNvGrpSpPr/>
            <p:nvPr/>
          </p:nvGrpSpPr>
          <p:grpSpPr>
            <a:xfrm rot="7175838">
              <a:off x="228814" y="219440"/>
              <a:ext cx="796024" cy="696521"/>
              <a:chOff x="0" y="0"/>
              <a:chExt cx="812800" cy="711200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9" id="59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11"/>
                  </a:lnSpc>
                </a:pPr>
              </a:p>
            </p:txBody>
          </p:sp>
        </p:grpSp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1195795" cy="1188321"/>
            </a:xfrm>
            <a:custGeom>
              <a:avLst/>
              <a:gdLst/>
              <a:ahLst/>
              <a:cxnLst/>
              <a:rect r="r" b="b" t="t" l="l"/>
              <a:pathLst>
                <a:path h="1188321" w="1195795">
                  <a:moveTo>
                    <a:pt x="0" y="0"/>
                  </a:moveTo>
                  <a:lnTo>
                    <a:pt x="1195795" y="0"/>
                  </a:lnTo>
                  <a:lnTo>
                    <a:pt x="1195795" y="1188321"/>
                  </a:lnTo>
                  <a:lnTo>
                    <a:pt x="0" y="11883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 l="0" t="0" r="0" b="0"/>
              </a:stretch>
            </a:blipFill>
          </p:spPr>
        </p:sp>
      </p:grpSp>
      <p:grpSp>
        <p:nvGrpSpPr>
          <p:cNvPr name="Group 61" id="61"/>
          <p:cNvGrpSpPr/>
          <p:nvPr/>
        </p:nvGrpSpPr>
        <p:grpSpPr>
          <a:xfrm rot="0">
            <a:off x="1292635" y="6019706"/>
            <a:ext cx="3326400" cy="892066"/>
            <a:chOff x="0" y="0"/>
            <a:chExt cx="4435200" cy="1189421"/>
          </a:xfrm>
        </p:grpSpPr>
        <p:sp>
          <p:nvSpPr>
            <p:cNvPr name="AutoShape 62" id="62"/>
            <p:cNvSpPr/>
            <p:nvPr/>
          </p:nvSpPr>
          <p:spPr>
            <a:xfrm>
              <a:off x="833372" y="12700"/>
              <a:ext cx="2768455" cy="9281"/>
            </a:xfrm>
            <a:prstGeom prst="line">
              <a:avLst/>
            </a:prstGeom>
            <a:ln cap="flat" w="25400">
              <a:solidFill>
                <a:srgbClr val="1A1A1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3" id="63"/>
            <p:cNvSpPr txBox="true"/>
            <p:nvPr/>
          </p:nvSpPr>
          <p:spPr>
            <a:xfrm rot="0">
              <a:off x="0" y="549130"/>
              <a:ext cx="4435200" cy="640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99"/>
                </a:lnSpc>
              </a:pPr>
              <a:r>
                <a:rPr lang="en-US" sz="999" spc="59">
                  <a:solidFill>
                    <a:srgbClr val="000000"/>
                  </a:solidFill>
                  <a:latin typeface="Alike Bold"/>
                  <a:ea typeface="Alike Bold"/>
                  <a:cs typeface="Alike Bold"/>
                  <a:sym typeface="Alike Bold"/>
                </a:rPr>
                <a:t>PROFESSOR &amp; </a:t>
              </a:r>
              <a:r>
                <a:rPr lang="en-US" sz="999" spc="59">
                  <a:solidFill>
                    <a:srgbClr val="000000"/>
                  </a:solidFill>
                  <a:latin typeface="Alike Bold"/>
                  <a:ea typeface="Alike Bold"/>
                  <a:cs typeface="Alike Bold"/>
                  <a:sym typeface="Alike Bold"/>
                </a:rPr>
                <a:t>CHAIRMAN, </a:t>
              </a:r>
            </a:p>
            <a:p>
              <a:pPr algn="ctr">
                <a:lnSpc>
                  <a:spcPts val="1299"/>
                </a:lnSpc>
              </a:pPr>
              <a:r>
                <a:rPr lang="en-US" sz="999" spc="59">
                  <a:solidFill>
                    <a:srgbClr val="000000"/>
                  </a:solidFill>
                  <a:latin typeface="Alike Bold"/>
                  <a:ea typeface="Alike Bold"/>
                  <a:cs typeface="Alike Bold"/>
                  <a:sym typeface="Alike Bold"/>
                </a:rPr>
                <a:t>DEPARTMENT OF MATHEMATICS,</a:t>
              </a:r>
            </a:p>
            <a:p>
              <a:pPr algn="ctr">
                <a:lnSpc>
                  <a:spcPts val="1299"/>
                </a:lnSpc>
              </a:pPr>
              <a:r>
                <a:rPr lang="en-US" sz="999" spc="59">
                  <a:solidFill>
                    <a:srgbClr val="000000"/>
                  </a:solidFill>
                  <a:latin typeface="Alike Bold"/>
                  <a:ea typeface="Alike Bold"/>
                  <a:cs typeface="Alike Bold"/>
                  <a:sym typeface="Alike Bold"/>
                </a:rPr>
                <a:t>UNIVERSITY OF CHITTAGONG </a:t>
              </a:r>
            </a:p>
          </p:txBody>
        </p:sp>
        <p:sp>
          <p:nvSpPr>
            <p:cNvPr name="TextBox 64" id="64"/>
            <p:cNvSpPr txBox="true"/>
            <p:nvPr/>
          </p:nvSpPr>
          <p:spPr>
            <a:xfrm rot="0">
              <a:off x="635247" y="148187"/>
              <a:ext cx="3164707" cy="2874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74"/>
                </a:lnSpc>
              </a:pPr>
              <a:r>
                <a:rPr lang="en-US" b="true" sz="1287" spc="64">
                  <a:solidFill>
                    <a:srgbClr val="1A1A1A"/>
                  </a:solidFill>
                  <a:latin typeface="Bitter Bold"/>
                  <a:ea typeface="Bitter Bold"/>
                  <a:cs typeface="Bitter Bold"/>
                  <a:sym typeface="Bitter Bold"/>
                </a:rPr>
                <a:t>Dr. M. Jalal Ahammad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6485180" y="6019706"/>
            <a:ext cx="3267222" cy="814871"/>
            <a:chOff x="0" y="0"/>
            <a:chExt cx="4356296" cy="1086495"/>
          </a:xfrm>
        </p:grpSpPr>
        <p:sp>
          <p:nvSpPr>
            <p:cNvPr name="AutoShape 66" id="66"/>
            <p:cNvSpPr/>
            <p:nvPr/>
          </p:nvSpPr>
          <p:spPr>
            <a:xfrm>
              <a:off x="633368" y="12700"/>
              <a:ext cx="2768455" cy="9281"/>
            </a:xfrm>
            <a:prstGeom prst="line">
              <a:avLst/>
            </a:prstGeom>
            <a:ln cap="flat" w="25400">
              <a:solidFill>
                <a:srgbClr val="1A1A1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7" id="67"/>
            <p:cNvSpPr txBox="true"/>
            <p:nvPr/>
          </p:nvSpPr>
          <p:spPr>
            <a:xfrm rot="0">
              <a:off x="0" y="662104"/>
              <a:ext cx="4356296" cy="4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99"/>
                </a:lnSpc>
              </a:pPr>
              <a:r>
                <a:rPr lang="en-US" sz="999" spc="59">
                  <a:solidFill>
                    <a:srgbClr val="000000"/>
                  </a:solidFill>
                  <a:latin typeface="Alike Bold"/>
                  <a:ea typeface="Alike Bold"/>
                  <a:cs typeface="Alike Bold"/>
                  <a:sym typeface="Alike Bold"/>
                </a:rPr>
                <a:t>COORDINATOR</a:t>
              </a:r>
            </a:p>
            <a:p>
              <a:pPr algn="ctr">
                <a:lnSpc>
                  <a:spcPts val="1299"/>
                </a:lnSpc>
              </a:pPr>
              <a:r>
                <a:rPr lang="en-US" sz="999" spc="59">
                  <a:solidFill>
                    <a:srgbClr val="000000"/>
                  </a:solidFill>
                  <a:latin typeface="Alike Bold"/>
                  <a:ea typeface="Alike Bold"/>
                  <a:cs typeface="Alike Bold"/>
                  <a:sym typeface="Alike Bold"/>
                </a:rPr>
                <a:t>PRE-UNDERGRADUATE MATH PROGRAM</a:t>
              </a:r>
            </a:p>
          </p:txBody>
        </p:sp>
        <p:sp>
          <p:nvSpPr>
            <p:cNvPr name="TextBox 68" id="68"/>
            <p:cNvSpPr txBox="true"/>
            <p:nvPr/>
          </p:nvSpPr>
          <p:spPr>
            <a:xfrm rot="0">
              <a:off x="595795" y="251085"/>
              <a:ext cx="3164707" cy="2855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74"/>
                </a:lnSpc>
              </a:pPr>
              <a:r>
                <a:rPr lang="en-US" b="true" sz="1287" spc="64">
                  <a:solidFill>
                    <a:srgbClr val="1A1A1A"/>
                  </a:solidFill>
                  <a:latin typeface="Bitter Bold"/>
                  <a:ea typeface="Bitter Bold"/>
                  <a:cs typeface="Bitter Bold"/>
                  <a:sym typeface="Bitter Bold"/>
                </a:rPr>
                <a:t>MD NOMAN UDDIN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3846531" y="2859656"/>
            <a:ext cx="3021632" cy="268729"/>
            <a:chOff x="0" y="0"/>
            <a:chExt cx="4028842" cy="358306"/>
          </a:xfrm>
        </p:grpSpPr>
        <p:grpSp>
          <p:nvGrpSpPr>
            <p:cNvPr name="Group 70" id="70"/>
            <p:cNvGrpSpPr/>
            <p:nvPr/>
          </p:nvGrpSpPr>
          <p:grpSpPr>
            <a:xfrm rot="0">
              <a:off x="313669" y="0"/>
              <a:ext cx="3364317" cy="358306"/>
              <a:chOff x="0" y="0"/>
              <a:chExt cx="735735" cy="78357"/>
            </a:xfrm>
          </p:grpSpPr>
          <p:sp>
            <p:nvSpPr>
              <p:cNvPr name="Freeform 71" id="71"/>
              <p:cNvSpPr/>
              <p:nvPr/>
            </p:nvSpPr>
            <p:spPr>
              <a:xfrm flipH="false" flipV="false" rot="0">
                <a:off x="0" y="0"/>
                <a:ext cx="735735" cy="78357"/>
              </a:xfrm>
              <a:custGeom>
                <a:avLst/>
                <a:gdLst/>
                <a:ahLst/>
                <a:cxnLst/>
                <a:rect r="r" b="b" t="t" l="l"/>
                <a:pathLst>
                  <a:path h="78357" w="735735">
                    <a:moveTo>
                      <a:pt x="0" y="0"/>
                    </a:moveTo>
                    <a:lnTo>
                      <a:pt x="735735" y="0"/>
                    </a:lnTo>
                    <a:lnTo>
                      <a:pt x="735735" y="78357"/>
                    </a:lnTo>
                    <a:lnTo>
                      <a:pt x="0" y="78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72" id="72"/>
              <p:cNvSpPr txBox="true"/>
              <p:nvPr/>
            </p:nvSpPr>
            <p:spPr>
              <a:xfrm>
                <a:off x="0" y="-9525"/>
                <a:ext cx="735735" cy="87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299"/>
                  </a:lnSpc>
                </a:pPr>
              </a:p>
            </p:txBody>
          </p:sp>
        </p:grpSp>
        <p:sp>
          <p:nvSpPr>
            <p:cNvPr name="TextBox 73" id="73"/>
            <p:cNvSpPr txBox="true"/>
            <p:nvPr/>
          </p:nvSpPr>
          <p:spPr>
            <a:xfrm rot="0">
              <a:off x="0" y="21216"/>
              <a:ext cx="4028842" cy="2872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20"/>
                </a:lnSpc>
              </a:pPr>
              <a:r>
                <a:rPr lang="en-US" sz="1300">
                  <a:solidFill>
                    <a:srgbClr val="FFFFFF"/>
                  </a:solidFill>
                  <a:latin typeface="Bitter"/>
                  <a:ea typeface="Bitter"/>
                  <a:cs typeface="Bitter"/>
                  <a:sym typeface="Bitter"/>
                </a:rPr>
                <a:t>This Certificate is Given to</a:t>
              </a:r>
            </a:p>
          </p:txBody>
        </p:sp>
      </p:grpSp>
      <p:sp>
        <p:nvSpPr>
          <p:cNvPr name="Freeform 74" id="74"/>
          <p:cNvSpPr/>
          <p:nvPr/>
        </p:nvSpPr>
        <p:spPr>
          <a:xfrm flipH="false" flipV="false" rot="-5400000">
            <a:off x="7039354" y="4173522"/>
            <a:ext cx="1958930" cy="2864479"/>
          </a:xfrm>
          <a:custGeom>
            <a:avLst/>
            <a:gdLst/>
            <a:ahLst/>
            <a:cxnLst/>
            <a:rect r="r" b="b" t="t" l="l"/>
            <a:pathLst>
              <a:path h="2864479" w="1958930">
                <a:moveTo>
                  <a:pt x="0" y="0"/>
                </a:moveTo>
                <a:lnTo>
                  <a:pt x="1958930" y="0"/>
                </a:lnTo>
                <a:lnTo>
                  <a:pt x="1958930" y="2864479"/>
                </a:lnTo>
                <a:lnTo>
                  <a:pt x="0" y="2864479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-123486" t="0" r="-101461" b="0"/>
            </a:stretch>
          </a:blipFill>
        </p:spPr>
      </p:sp>
      <p:sp>
        <p:nvSpPr>
          <p:cNvPr name="TextBox 75" id="75"/>
          <p:cNvSpPr txBox="true"/>
          <p:nvPr/>
        </p:nvSpPr>
        <p:spPr>
          <a:xfrm rot="0">
            <a:off x="2449802" y="4312532"/>
            <a:ext cx="6504431" cy="598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6"/>
              </a:lnSpc>
            </a:pPr>
            <a:r>
              <a:rPr lang="en-US" sz="1169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rPr>
              <a:t>Lorem Ipsum is simply dummy text of the printing and typesetting industry. Lorem Ipsum has been the industry's standard dummy text ever since the 1500s, when an unknown printer took a galley of type and 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3663432" y="3337936"/>
            <a:ext cx="3270171" cy="882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9"/>
              </a:lnSpc>
              <a:spcBef>
                <a:spcPct val="0"/>
              </a:spcBef>
            </a:pPr>
            <a:r>
              <a:rPr lang="en-US" sz="5499" spc="329">
                <a:solidFill>
                  <a:srgbClr val="FBBF29"/>
                </a:solidFill>
                <a:latin typeface="ITC Edwardian Script"/>
                <a:ea typeface="ITC Edwardian Script"/>
                <a:cs typeface="ITC Edwardian Script"/>
                <a:sym typeface="ITC Edwardian Script"/>
              </a:rPr>
              <a:t>Arnab Aich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DAGhbg7qSW0</dc:identifier>
  <dcterms:modified xsi:type="dcterms:W3CDTF">2011-08-01T06:04:30Z</dcterms:modified>
  <cp:revision>1</cp:revision>
  <dc:title>certificate of PI MEMORIZATION</dc:title>
</cp:coreProperties>
</file>