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Parisienne" charset="1" panose="03020507000000020002"/>
      <p:regular r:id="rId7"/>
    </p:embeddedFont>
    <p:embeddedFont>
      <p:font typeface="Cinzel Decorative Bold" charset="1" panose="00000800000000000000"/>
      <p:regular r:id="rId8"/>
    </p:embeddedFont>
    <p:embeddedFont>
      <p:font typeface="Cinzel Decorative" charset="1" panose="00000500000000000000"/>
      <p:regular r:id="rId9"/>
    </p:embeddedFont>
    <p:embeddedFont>
      <p:font typeface="Cormorant Garamond Medium" charset="1" panose="00000600000000000000"/>
      <p:regular r:id="rId10"/>
    </p:embeddedFont>
    <p:embeddedFont>
      <p:font typeface="Cormorant Garamond Medium Italics" charset="1" panose="00000600000000000000"/>
      <p:regular r:id="rId11"/>
    </p:embeddedFont>
    <p:embeddedFont>
      <p:font typeface="Cormorant Garamond Bold" charset="1" panose="00000800000000000000"/>
      <p:regular r:id="rId12"/>
    </p:embeddedFont>
    <p:embeddedFont>
      <p:font typeface="Cormorant Garamond Semi-Bold" charset="1" panose="00000700000000000000"/>
      <p:regular r:id="rId13"/>
    </p:embeddedFont>
    <p:embeddedFont>
      <p:font typeface="Playfair Display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3000"/>
              </a:srgbClr>
            </a:gs>
            <a:gs pos="100000">
              <a:srgbClr val="A0FFFF">
                <a:alpha val="78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40994" y="4607018"/>
            <a:ext cx="7972553" cy="7624660"/>
          </a:xfrm>
          <a:custGeom>
            <a:avLst/>
            <a:gdLst/>
            <a:ahLst/>
            <a:cxnLst/>
            <a:rect r="r" b="b" t="t" l="l"/>
            <a:pathLst>
              <a:path h="7624660" w="7972553">
                <a:moveTo>
                  <a:pt x="0" y="7624659"/>
                </a:moveTo>
                <a:lnTo>
                  <a:pt x="7972553" y="7624659"/>
                </a:lnTo>
                <a:lnTo>
                  <a:pt x="7972553" y="0"/>
                </a:lnTo>
                <a:lnTo>
                  <a:pt x="0" y="0"/>
                </a:lnTo>
                <a:lnTo>
                  <a:pt x="0" y="7624659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133282" y="1142771"/>
            <a:ext cx="2873003" cy="898466"/>
          </a:xfrm>
          <a:custGeom>
            <a:avLst/>
            <a:gdLst/>
            <a:ahLst/>
            <a:cxnLst/>
            <a:rect r="r" b="b" t="t" l="l"/>
            <a:pathLst>
              <a:path h="898466" w="2873003">
                <a:moveTo>
                  <a:pt x="0" y="0"/>
                </a:moveTo>
                <a:lnTo>
                  <a:pt x="2873002" y="0"/>
                </a:lnTo>
                <a:lnTo>
                  <a:pt x="2873002" y="898466"/>
                </a:lnTo>
                <a:lnTo>
                  <a:pt x="0" y="898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3147" y="692294"/>
            <a:ext cx="8365706" cy="6175412"/>
          </a:xfrm>
          <a:custGeom>
            <a:avLst/>
            <a:gdLst/>
            <a:ahLst/>
            <a:cxnLst/>
            <a:rect r="r" b="b" t="t" l="l"/>
            <a:pathLst>
              <a:path h="6175412" w="8365706">
                <a:moveTo>
                  <a:pt x="0" y="0"/>
                </a:moveTo>
                <a:lnTo>
                  <a:pt x="8365706" y="0"/>
                </a:lnTo>
                <a:lnTo>
                  <a:pt x="8365706" y="6175412"/>
                </a:lnTo>
                <a:lnTo>
                  <a:pt x="0" y="61754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2641081" y="3724036"/>
            <a:ext cx="5409838" cy="0"/>
          </a:xfrm>
          <a:prstGeom prst="line">
            <a:avLst/>
          </a:prstGeom>
          <a:ln cap="rnd" w="9525">
            <a:solidFill>
              <a:srgbClr val="3D3B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3381179">
            <a:off x="-4154084" y="721299"/>
            <a:ext cx="10664627" cy="5495548"/>
          </a:xfrm>
          <a:custGeom>
            <a:avLst/>
            <a:gdLst/>
            <a:ahLst/>
            <a:cxnLst/>
            <a:rect r="r" b="b" t="t" l="l"/>
            <a:pathLst>
              <a:path h="5495548" w="10664627">
                <a:moveTo>
                  <a:pt x="0" y="0"/>
                </a:moveTo>
                <a:lnTo>
                  <a:pt x="10664627" y="0"/>
                </a:lnTo>
                <a:lnTo>
                  <a:pt x="10664627" y="5495548"/>
                </a:lnTo>
                <a:lnTo>
                  <a:pt x="0" y="54955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49038">
            <a:off x="3334452" y="4056226"/>
            <a:ext cx="10664627" cy="5495548"/>
          </a:xfrm>
          <a:custGeom>
            <a:avLst/>
            <a:gdLst/>
            <a:ahLst/>
            <a:cxnLst/>
            <a:rect r="r" b="b" t="t" l="l"/>
            <a:pathLst>
              <a:path h="5495548" w="10664627">
                <a:moveTo>
                  <a:pt x="0" y="0"/>
                </a:moveTo>
                <a:lnTo>
                  <a:pt x="10664627" y="0"/>
                </a:lnTo>
                <a:lnTo>
                  <a:pt x="10664627" y="5495548"/>
                </a:lnTo>
                <a:lnTo>
                  <a:pt x="0" y="54955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-2477721" y="-44150"/>
            <a:ext cx="7585325" cy="9977676"/>
            <a:chOff x="0" y="0"/>
            <a:chExt cx="812800" cy="10691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069151"/>
            </a:xfrm>
            <a:custGeom>
              <a:avLst/>
              <a:gdLst/>
              <a:ahLst/>
              <a:cxnLst/>
              <a:rect r="r" b="b" t="t" l="l"/>
              <a:pathLst>
                <a:path h="1069151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942151"/>
                  </a:lnTo>
                  <a:cubicBezTo>
                    <a:pt x="812800" y="1012291"/>
                    <a:pt x="755940" y="1069151"/>
                    <a:pt x="685800" y="1069151"/>
                  </a:cubicBezTo>
                  <a:lnTo>
                    <a:pt x="127000" y="1069151"/>
                  </a:lnTo>
                  <a:cubicBezTo>
                    <a:pt x="93318" y="1069151"/>
                    <a:pt x="61015" y="1055770"/>
                    <a:pt x="37197" y="1031953"/>
                  </a:cubicBezTo>
                  <a:cubicBezTo>
                    <a:pt x="13380" y="1008136"/>
                    <a:pt x="0" y="975833"/>
                    <a:pt x="0" y="942151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0"/>
                  </a:srgbClr>
                </a:gs>
                <a:gs pos="100000">
                  <a:srgbClr val="94C2E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1107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611014" y="5708279"/>
            <a:ext cx="14763178" cy="181964"/>
            <a:chOff x="0" y="0"/>
            <a:chExt cx="19684238" cy="2426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33640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6492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69" y="0"/>
                  </a:lnTo>
                  <a:lnTo>
                    <a:pt x="314369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019196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019196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59" y="0"/>
                  </a:lnTo>
                  <a:lnTo>
                    <a:pt x="369959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947812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3" y="0"/>
                  </a:lnTo>
                  <a:lnTo>
                    <a:pt x="580903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150664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70" y="0"/>
                  </a:lnTo>
                  <a:lnTo>
                    <a:pt x="314370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33368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533368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514172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59" y="0"/>
                  </a:lnTo>
                  <a:lnTo>
                    <a:pt x="369959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514172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3461985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3664836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70" y="0"/>
                  </a:lnTo>
                  <a:lnTo>
                    <a:pt x="314370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4047540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4047540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3028344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60" y="0"/>
                  </a:lnTo>
                  <a:lnTo>
                    <a:pt x="369960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3028344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4976157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5179008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70" y="0"/>
                  </a:lnTo>
                  <a:lnTo>
                    <a:pt x="314370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5561712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5561712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4542516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60" y="0"/>
                  </a:lnTo>
                  <a:lnTo>
                    <a:pt x="369960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542516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6490329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6693180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70" y="0"/>
                  </a:lnTo>
                  <a:lnTo>
                    <a:pt x="314370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7075885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5" y="0"/>
                  </a:lnTo>
                  <a:lnTo>
                    <a:pt x="432575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7075885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6056688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60" y="0"/>
                  </a:lnTo>
                  <a:lnTo>
                    <a:pt x="369960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6056688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8004501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8207353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69" y="0"/>
                  </a:lnTo>
                  <a:lnTo>
                    <a:pt x="314369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8590057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5" y="0"/>
                  </a:lnTo>
                  <a:lnTo>
                    <a:pt x="432575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8590057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7570861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59" y="0"/>
                  </a:lnTo>
                  <a:lnTo>
                    <a:pt x="369959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7570861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2" y="0"/>
                  </a:lnTo>
                  <a:lnTo>
                    <a:pt x="575052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9518673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9721525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69" y="0"/>
                  </a:lnTo>
                  <a:lnTo>
                    <a:pt x="314369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0104229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0104229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9085033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59" y="0"/>
                  </a:lnTo>
                  <a:lnTo>
                    <a:pt x="369959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9085033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11032845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11235697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69" y="0"/>
                  </a:lnTo>
                  <a:lnTo>
                    <a:pt x="314369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11618401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11618401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0599205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59" y="0"/>
                  </a:lnTo>
                  <a:lnTo>
                    <a:pt x="369959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0599205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2547017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12749869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69" y="0"/>
                  </a:lnTo>
                  <a:lnTo>
                    <a:pt x="314369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13132573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13132573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12113377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59" y="0"/>
                  </a:lnTo>
                  <a:lnTo>
                    <a:pt x="369959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12113377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14061189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14264041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69" y="0"/>
                  </a:lnTo>
                  <a:lnTo>
                    <a:pt x="314369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14646745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14646745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13627549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59" y="0"/>
                  </a:lnTo>
                  <a:lnTo>
                    <a:pt x="369959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3627549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15575362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15778213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70" y="0"/>
                  </a:lnTo>
                  <a:lnTo>
                    <a:pt x="314370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16160917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16160917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5141721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60" y="0"/>
                  </a:lnTo>
                  <a:lnTo>
                    <a:pt x="369960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15141721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17089534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17292385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70" y="0"/>
                  </a:lnTo>
                  <a:lnTo>
                    <a:pt x="314370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7675089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6" y="0"/>
                  </a:lnTo>
                  <a:lnTo>
                    <a:pt x="432576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7675089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6655893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60" y="0"/>
                  </a:lnTo>
                  <a:lnTo>
                    <a:pt x="369960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16655893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18603706" y="0"/>
              <a:ext cx="580902" cy="94001"/>
            </a:xfrm>
            <a:custGeom>
              <a:avLst/>
              <a:gdLst/>
              <a:ahLst/>
              <a:cxnLst/>
              <a:rect r="r" b="b" t="t" l="l"/>
              <a:pathLst>
                <a:path h="94001" w="580902">
                  <a:moveTo>
                    <a:pt x="0" y="0"/>
                  </a:moveTo>
                  <a:lnTo>
                    <a:pt x="580902" y="0"/>
                  </a:lnTo>
                  <a:lnTo>
                    <a:pt x="580902" y="94001"/>
                  </a:lnTo>
                  <a:lnTo>
                    <a:pt x="0" y="9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3000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18806557" y="143278"/>
              <a:ext cx="314369" cy="88023"/>
            </a:xfrm>
            <a:custGeom>
              <a:avLst/>
              <a:gdLst/>
              <a:ahLst/>
              <a:cxnLst/>
              <a:rect r="r" b="b" t="t" l="l"/>
              <a:pathLst>
                <a:path h="88023" w="314369">
                  <a:moveTo>
                    <a:pt x="0" y="0"/>
                  </a:moveTo>
                  <a:lnTo>
                    <a:pt x="314370" y="0"/>
                  </a:lnTo>
                  <a:lnTo>
                    <a:pt x="314370" y="88024"/>
                  </a:lnTo>
                  <a:lnTo>
                    <a:pt x="0" y="88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43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19189262" y="18868"/>
              <a:ext cx="432576" cy="106178"/>
            </a:xfrm>
            <a:custGeom>
              <a:avLst/>
              <a:gdLst/>
              <a:ahLst/>
              <a:cxnLst/>
              <a:rect r="r" b="b" t="t" l="l"/>
              <a:pathLst>
                <a:path h="106178" w="432576">
                  <a:moveTo>
                    <a:pt x="0" y="0"/>
                  </a:moveTo>
                  <a:lnTo>
                    <a:pt x="432575" y="0"/>
                  </a:lnTo>
                  <a:lnTo>
                    <a:pt x="432575" y="106177"/>
                  </a:lnTo>
                  <a:lnTo>
                    <a:pt x="0" y="10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43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19189262" y="143278"/>
              <a:ext cx="494976" cy="77396"/>
            </a:xfrm>
            <a:custGeom>
              <a:avLst/>
              <a:gdLst/>
              <a:ahLst/>
              <a:cxnLst/>
              <a:rect r="r" b="b" t="t" l="l"/>
              <a:pathLst>
                <a:path h="77396" w="494976">
                  <a:moveTo>
                    <a:pt x="0" y="0"/>
                  </a:moveTo>
                  <a:lnTo>
                    <a:pt x="494976" y="0"/>
                  </a:lnTo>
                  <a:lnTo>
                    <a:pt x="494976" y="77396"/>
                  </a:lnTo>
                  <a:lnTo>
                    <a:pt x="0" y="77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43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18170065" y="39333"/>
              <a:ext cx="369959" cy="65247"/>
            </a:xfrm>
            <a:custGeom>
              <a:avLst/>
              <a:gdLst/>
              <a:ahLst/>
              <a:cxnLst/>
              <a:rect r="r" b="b" t="t" l="l"/>
              <a:pathLst>
                <a:path h="65247" w="369959">
                  <a:moveTo>
                    <a:pt x="0" y="0"/>
                  </a:moveTo>
                  <a:lnTo>
                    <a:pt x="369960" y="0"/>
                  </a:lnTo>
                  <a:lnTo>
                    <a:pt x="369960" y="65247"/>
                  </a:lnTo>
                  <a:lnTo>
                    <a:pt x="0" y="6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43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18170065" y="121334"/>
              <a:ext cx="575053" cy="121284"/>
            </a:xfrm>
            <a:custGeom>
              <a:avLst/>
              <a:gdLst/>
              <a:ahLst/>
              <a:cxnLst/>
              <a:rect r="r" b="b" t="t" l="l"/>
              <a:pathLst>
                <a:path h="121284" w="575053">
                  <a:moveTo>
                    <a:pt x="0" y="0"/>
                  </a:moveTo>
                  <a:lnTo>
                    <a:pt x="575053" y="0"/>
                  </a:lnTo>
                  <a:lnTo>
                    <a:pt x="575053" y="121284"/>
                  </a:lnTo>
                  <a:lnTo>
                    <a:pt x="0" y="121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43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7362081" y="-44150"/>
            <a:ext cx="7585325" cy="9977676"/>
            <a:chOff x="0" y="0"/>
            <a:chExt cx="812800" cy="1069151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12800" cy="1069151"/>
            </a:xfrm>
            <a:custGeom>
              <a:avLst/>
              <a:gdLst/>
              <a:ahLst/>
              <a:cxnLst/>
              <a:rect r="r" b="b" t="t" l="l"/>
              <a:pathLst>
                <a:path h="1069151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942151"/>
                  </a:lnTo>
                  <a:cubicBezTo>
                    <a:pt x="812800" y="1012291"/>
                    <a:pt x="755940" y="1069151"/>
                    <a:pt x="685800" y="1069151"/>
                  </a:cubicBezTo>
                  <a:lnTo>
                    <a:pt x="127000" y="1069151"/>
                  </a:lnTo>
                  <a:cubicBezTo>
                    <a:pt x="93318" y="1069151"/>
                    <a:pt x="61015" y="1055770"/>
                    <a:pt x="37197" y="1031953"/>
                  </a:cubicBezTo>
                  <a:cubicBezTo>
                    <a:pt x="13380" y="1008136"/>
                    <a:pt x="0" y="975833"/>
                    <a:pt x="0" y="942151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0"/>
                  </a:srgbClr>
                </a:gs>
                <a:gs pos="100000">
                  <a:srgbClr val="94C2E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812800" cy="1107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9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-333770" y="-178353"/>
            <a:ext cx="11155299" cy="7797973"/>
            <a:chOff x="0" y="0"/>
            <a:chExt cx="778396" cy="544128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778396" cy="544128"/>
            </a:xfrm>
            <a:custGeom>
              <a:avLst/>
              <a:gdLst/>
              <a:ahLst/>
              <a:cxnLst/>
              <a:rect r="r" b="b" t="t" l="l"/>
              <a:pathLst>
                <a:path h="544128" w="778396">
                  <a:moveTo>
                    <a:pt x="0" y="0"/>
                  </a:moveTo>
                  <a:lnTo>
                    <a:pt x="778396" y="0"/>
                  </a:lnTo>
                  <a:lnTo>
                    <a:pt x="778396" y="544128"/>
                  </a:lnTo>
                  <a:lnTo>
                    <a:pt x="0" y="544128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3000"/>
                  </a:srgbClr>
                </a:gs>
                <a:gs pos="100000">
                  <a:srgbClr val="68A6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778396" cy="582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9"/>
                </a:lnSpc>
              </a:pPr>
            </a:p>
          </p:txBody>
        </p:sp>
      </p:grpSp>
      <p:sp>
        <p:nvSpPr>
          <p:cNvPr name="Freeform 96" id="96"/>
          <p:cNvSpPr/>
          <p:nvPr/>
        </p:nvSpPr>
        <p:spPr>
          <a:xfrm flipH="false" flipV="true" rot="0">
            <a:off x="7978517" y="4863814"/>
            <a:ext cx="3024000" cy="3024000"/>
          </a:xfrm>
          <a:custGeom>
            <a:avLst/>
            <a:gdLst/>
            <a:ahLst/>
            <a:cxnLst/>
            <a:rect r="r" b="b" t="t" l="l"/>
            <a:pathLst>
              <a:path h="3024000" w="3024000">
                <a:moveTo>
                  <a:pt x="0" y="3024000"/>
                </a:moveTo>
                <a:lnTo>
                  <a:pt x="3024000" y="3024000"/>
                </a:lnTo>
                <a:lnTo>
                  <a:pt x="3024000" y="0"/>
                </a:lnTo>
                <a:lnTo>
                  <a:pt x="0" y="0"/>
                </a:lnTo>
                <a:lnTo>
                  <a:pt x="0" y="3024000"/>
                </a:lnTo>
                <a:close/>
              </a:path>
            </a:pathLst>
          </a:custGeom>
          <a:blipFill>
            <a:blip r:embed="rId22">
              <a:alphaModFix amt="65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3207600" y="291549"/>
            <a:ext cx="4276800" cy="651877"/>
          </a:xfrm>
          <a:custGeom>
            <a:avLst/>
            <a:gdLst/>
            <a:ahLst/>
            <a:cxnLst/>
            <a:rect r="r" b="b" t="t" l="l"/>
            <a:pathLst>
              <a:path h="651877" w="4276800">
                <a:moveTo>
                  <a:pt x="0" y="0"/>
                </a:moveTo>
                <a:lnTo>
                  <a:pt x="4276800" y="0"/>
                </a:lnTo>
                <a:lnTo>
                  <a:pt x="4276800" y="651877"/>
                </a:lnTo>
                <a:lnTo>
                  <a:pt x="0" y="65187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569715">
            <a:off x="9957445" y="987879"/>
            <a:ext cx="639275" cy="1208251"/>
          </a:xfrm>
          <a:custGeom>
            <a:avLst/>
            <a:gdLst/>
            <a:ahLst/>
            <a:cxnLst/>
            <a:rect r="r" b="b" t="t" l="l"/>
            <a:pathLst>
              <a:path h="1208251" w="639275">
                <a:moveTo>
                  <a:pt x="0" y="0"/>
                </a:moveTo>
                <a:lnTo>
                  <a:pt x="639274" y="0"/>
                </a:lnTo>
                <a:lnTo>
                  <a:pt x="639274" y="1208250"/>
                </a:lnTo>
                <a:lnTo>
                  <a:pt x="0" y="120825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alphaModFix amt="16000"/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true" rot="0">
            <a:off x="7005541" y="-520271"/>
            <a:ext cx="4516375" cy="1701822"/>
          </a:xfrm>
          <a:custGeom>
            <a:avLst/>
            <a:gdLst/>
            <a:ahLst/>
            <a:cxnLst/>
            <a:rect r="r" b="b" t="t" l="l"/>
            <a:pathLst>
              <a:path h="1701822" w="4516375">
                <a:moveTo>
                  <a:pt x="0" y="1701822"/>
                </a:moveTo>
                <a:lnTo>
                  <a:pt x="4516375" y="1701822"/>
                </a:lnTo>
                <a:lnTo>
                  <a:pt x="4516375" y="0"/>
                </a:lnTo>
                <a:lnTo>
                  <a:pt x="0" y="0"/>
                </a:lnTo>
                <a:lnTo>
                  <a:pt x="0" y="1701822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true" flipV="false" rot="0">
            <a:off x="-146014" y="6763490"/>
            <a:ext cx="4227631" cy="1593020"/>
          </a:xfrm>
          <a:custGeom>
            <a:avLst/>
            <a:gdLst/>
            <a:ahLst/>
            <a:cxnLst/>
            <a:rect r="r" b="b" t="t" l="l"/>
            <a:pathLst>
              <a:path h="1593020" w="4227631">
                <a:moveTo>
                  <a:pt x="4227631" y="0"/>
                </a:moveTo>
                <a:lnTo>
                  <a:pt x="0" y="0"/>
                </a:lnTo>
                <a:lnTo>
                  <a:pt x="0" y="1593020"/>
                </a:lnTo>
                <a:lnTo>
                  <a:pt x="4227631" y="1593020"/>
                </a:lnTo>
                <a:lnTo>
                  <a:pt x="4227631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1" id="101"/>
          <p:cNvSpPr/>
          <p:nvPr/>
        </p:nvSpPr>
        <p:spPr>
          <a:xfrm flipH="true" flipV="false" rot="0">
            <a:off x="-333770" y="-330449"/>
            <a:ext cx="3024000" cy="3024000"/>
          </a:xfrm>
          <a:custGeom>
            <a:avLst/>
            <a:gdLst/>
            <a:ahLst/>
            <a:cxnLst/>
            <a:rect r="r" b="b" t="t" l="l"/>
            <a:pathLst>
              <a:path h="3024000" w="3024000">
                <a:moveTo>
                  <a:pt x="3024000" y="0"/>
                </a:moveTo>
                <a:lnTo>
                  <a:pt x="0" y="0"/>
                </a:lnTo>
                <a:lnTo>
                  <a:pt x="0" y="3024000"/>
                </a:lnTo>
                <a:lnTo>
                  <a:pt x="3024000" y="3024000"/>
                </a:lnTo>
                <a:lnTo>
                  <a:pt x="3024000" y="0"/>
                </a:lnTo>
                <a:close/>
              </a:path>
            </a:pathLst>
          </a:custGeom>
          <a:blipFill>
            <a:blip r:embed="rId22">
              <a:alphaModFix amt="65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2" id="102"/>
          <p:cNvSpPr txBox="true"/>
          <p:nvPr/>
        </p:nvSpPr>
        <p:spPr>
          <a:xfrm rot="0">
            <a:off x="2785483" y="3050270"/>
            <a:ext cx="5121033" cy="64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D3B66"/>
                </a:solidFill>
                <a:latin typeface="Parisienne"/>
                <a:ea typeface="Parisienne"/>
                <a:cs typeface="Parisienne"/>
                <a:sym typeface="Parisienne"/>
              </a:rPr>
              <a:t>Shanta Das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3020319" y="1172026"/>
            <a:ext cx="4651361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800">
                <a:solidFill>
                  <a:srgbClr val="3D3B3A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CERTIFICATE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3813569" y="2026981"/>
            <a:ext cx="30648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3D3B3A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of Completion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924340" y="3837098"/>
            <a:ext cx="8843319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1699" b="true">
                <a:solidFill>
                  <a:srgbClr val="00000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in appreciation of the participation to the </a:t>
            </a:r>
            <a:r>
              <a:rPr lang="en-US" b="true" sz="1699" i="true">
                <a:solidFill>
                  <a:srgbClr val="000000"/>
                </a:solidFill>
                <a:latin typeface="Cormorant Garamond Medium Italics"/>
                <a:ea typeface="Cormorant Garamond Medium Italics"/>
                <a:cs typeface="Cormorant Garamond Medium Italics"/>
                <a:sym typeface="Cormorant Garamond Medium Italics"/>
              </a:rPr>
              <a:t>Astronomy to Academia</a:t>
            </a:r>
            <a:r>
              <a:rPr lang="en-US" sz="1699" b="true">
                <a:solidFill>
                  <a:srgbClr val="000000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 workshop,  which served as an introduction and gateway to advanced studies in the field of astronomy.</a:t>
            </a:r>
          </a:p>
        </p:txBody>
      </p:sp>
      <p:grpSp>
        <p:nvGrpSpPr>
          <p:cNvPr name="Group 106" id="106"/>
          <p:cNvGrpSpPr/>
          <p:nvPr/>
        </p:nvGrpSpPr>
        <p:grpSpPr>
          <a:xfrm rot="0">
            <a:off x="3686459" y="5985492"/>
            <a:ext cx="3319083" cy="1512631"/>
            <a:chOff x="0" y="0"/>
            <a:chExt cx="4425444" cy="2016842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539489" y="558800"/>
              <a:ext cx="985362" cy="944962"/>
            </a:xfrm>
            <a:custGeom>
              <a:avLst/>
              <a:gdLst/>
              <a:ahLst/>
              <a:cxnLst/>
              <a:rect r="r" b="b" t="t" l="l"/>
              <a:pathLst>
                <a:path h="944962" w="985362">
                  <a:moveTo>
                    <a:pt x="0" y="0"/>
                  </a:moveTo>
                  <a:lnTo>
                    <a:pt x="985363" y="0"/>
                  </a:lnTo>
                  <a:lnTo>
                    <a:pt x="985363" y="944962"/>
                  </a:lnTo>
                  <a:lnTo>
                    <a:pt x="0" y="944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-16521" t="-19905" r="-19728" b="-22169"/>
              </a:stretch>
            </a:blipFill>
          </p:spPr>
        </p:sp>
        <p:sp>
          <p:nvSpPr>
            <p:cNvPr name="TextBox 108" id="108"/>
            <p:cNvSpPr txBox="true"/>
            <p:nvPr/>
          </p:nvSpPr>
          <p:spPr>
            <a:xfrm rot="0">
              <a:off x="9014" y="1519637"/>
              <a:ext cx="2046313" cy="497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US" sz="1200" b="true">
                  <a:solidFill>
                    <a:srgbClr val="000000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Chittagong University Math Club</a:t>
              </a:r>
            </a:p>
          </p:txBody>
        </p:sp>
        <p:sp>
          <p:nvSpPr>
            <p:cNvPr name="Freeform 109" id="109"/>
            <p:cNvSpPr/>
            <p:nvPr/>
          </p:nvSpPr>
          <p:spPr>
            <a:xfrm flipH="false" flipV="false" rot="0">
              <a:off x="3044356" y="558800"/>
              <a:ext cx="885160" cy="944962"/>
            </a:xfrm>
            <a:custGeom>
              <a:avLst/>
              <a:gdLst/>
              <a:ahLst/>
              <a:cxnLst/>
              <a:rect r="r" b="b" t="t" l="l"/>
              <a:pathLst>
                <a:path h="944962" w="885160">
                  <a:moveTo>
                    <a:pt x="0" y="0"/>
                  </a:moveTo>
                  <a:lnTo>
                    <a:pt x="885160" y="0"/>
                  </a:lnTo>
                  <a:lnTo>
                    <a:pt x="885160" y="944962"/>
                  </a:lnTo>
                  <a:lnTo>
                    <a:pt x="0" y="944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/>
              <a:stretch>
                <a:fillRect l="-5865" t="-2472" r="-8211" b="-4384"/>
              </a:stretch>
            </a:blipFill>
          </p:spPr>
        </p:sp>
        <p:sp>
          <p:nvSpPr>
            <p:cNvPr name="TextBox 110" id="110"/>
            <p:cNvSpPr txBox="true"/>
            <p:nvPr/>
          </p:nvSpPr>
          <p:spPr>
            <a:xfrm rot="0">
              <a:off x="2557442" y="1519637"/>
              <a:ext cx="1858988" cy="497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US" sz="1200" b="true">
                  <a:solidFill>
                    <a:srgbClr val="000000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Chittagong Astronomical Society</a:t>
              </a:r>
            </a:p>
          </p:txBody>
        </p:sp>
        <p:sp>
          <p:nvSpPr>
            <p:cNvPr name="TextBox 111" id="111"/>
            <p:cNvSpPr txBox="true"/>
            <p:nvPr/>
          </p:nvSpPr>
          <p:spPr>
            <a:xfrm rot="0">
              <a:off x="0" y="0"/>
              <a:ext cx="4425444" cy="45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300" b="true">
                  <a:solidFill>
                    <a:srgbClr val="000000"/>
                  </a:solidFill>
                  <a:latin typeface="Cormorant Garamond Semi-Bold"/>
                  <a:ea typeface="Cormorant Garamond Semi-Bold"/>
                  <a:cs typeface="Cormorant Garamond Semi-Bold"/>
                  <a:sym typeface="Cormorant Garamond Semi-Bold"/>
                </a:rPr>
                <a:t>Organized By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7526380" y="4944688"/>
            <a:ext cx="2179989" cy="932375"/>
            <a:chOff x="0" y="0"/>
            <a:chExt cx="2906652" cy="1243167"/>
          </a:xfrm>
        </p:grpSpPr>
        <p:sp>
          <p:nvSpPr>
            <p:cNvPr name="AutoShape 113" id="113"/>
            <p:cNvSpPr/>
            <p:nvPr/>
          </p:nvSpPr>
          <p:spPr>
            <a:xfrm>
              <a:off x="0" y="583547"/>
              <a:ext cx="2906652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301906" y="0"/>
              <a:ext cx="2437217" cy="659482"/>
            </a:xfrm>
            <a:custGeom>
              <a:avLst/>
              <a:gdLst/>
              <a:ahLst/>
              <a:cxnLst/>
              <a:rect r="r" b="b" t="t" l="l"/>
              <a:pathLst>
                <a:path h="659482" w="2437217">
                  <a:moveTo>
                    <a:pt x="0" y="0"/>
                  </a:moveTo>
                  <a:lnTo>
                    <a:pt x="2437216" y="0"/>
                  </a:lnTo>
                  <a:lnTo>
                    <a:pt x="2437216" y="659482"/>
                  </a:lnTo>
                  <a:lnTo>
                    <a:pt x="0" y="659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 l="0" t="0" r="0" b="0"/>
              </a:stretch>
            </a:blipFill>
          </p:spPr>
        </p:sp>
        <p:sp>
          <p:nvSpPr>
            <p:cNvPr name="TextBox 115" id="115"/>
            <p:cNvSpPr txBox="true"/>
            <p:nvPr/>
          </p:nvSpPr>
          <p:spPr>
            <a:xfrm rot="0">
              <a:off x="0" y="686272"/>
              <a:ext cx="2906652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Md. Abu Azad Tamim</a:t>
              </a:r>
            </a:p>
          </p:txBody>
        </p:sp>
        <p:sp>
          <p:nvSpPr>
            <p:cNvPr name="TextBox 116" id="116"/>
            <p:cNvSpPr txBox="true"/>
            <p:nvPr/>
          </p:nvSpPr>
          <p:spPr>
            <a:xfrm rot="0">
              <a:off x="234309" y="985357"/>
              <a:ext cx="2438034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Coordinator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985631" y="4987461"/>
            <a:ext cx="2179989" cy="946118"/>
            <a:chOff x="0" y="0"/>
            <a:chExt cx="2906652" cy="1261490"/>
          </a:xfrm>
        </p:grpSpPr>
        <p:sp>
          <p:nvSpPr>
            <p:cNvPr name="AutoShape 118" id="118"/>
            <p:cNvSpPr/>
            <p:nvPr/>
          </p:nvSpPr>
          <p:spPr>
            <a:xfrm>
              <a:off x="0" y="520167"/>
              <a:ext cx="2906652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2906652" cy="463017"/>
            </a:xfrm>
            <a:custGeom>
              <a:avLst/>
              <a:gdLst/>
              <a:ahLst/>
              <a:cxnLst/>
              <a:rect r="r" b="b" t="t" l="l"/>
              <a:pathLst>
                <a:path h="463017" w="2906652">
                  <a:moveTo>
                    <a:pt x="0" y="0"/>
                  </a:moveTo>
                  <a:lnTo>
                    <a:pt x="2906652" y="0"/>
                  </a:lnTo>
                  <a:lnTo>
                    <a:pt x="2906652" y="463017"/>
                  </a:lnTo>
                  <a:lnTo>
                    <a:pt x="0" y="463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/>
              <a:stretch>
                <a:fillRect l="-4355" t="-24274" r="-4355" b="-42071"/>
              </a:stretch>
            </a:blipFill>
          </p:spPr>
        </p:sp>
        <p:sp>
          <p:nvSpPr>
            <p:cNvPr name="TextBox 120" id="120"/>
            <p:cNvSpPr txBox="true"/>
            <p:nvPr/>
          </p:nvSpPr>
          <p:spPr>
            <a:xfrm rot="0">
              <a:off x="234309" y="629242"/>
              <a:ext cx="2438034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Shah M Bahauddin</a:t>
              </a:r>
            </a:p>
          </p:txBody>
        </p:sp>
        <p:sp>
          <p:nvSpPr>
            <p:cNvPr name="TextBox 121" id="121"/>
            <p:cNvSpPr txBox="true"/>
            <p:nvPr/>
          </p:nvSpPr>
          <p:spPr>
            <a:xfrm rot="0">
              <a:off x="234309" y="1003680"/>
              <a:ext cx="2438034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Instructor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DAGX5dVmm7Y</dc:identifier>
  <dcterms:modified xsi:type="dcterms:W3CDTF">2011-08-01T06:04:30Z</dcterms:modified>
  <cp:revision>1</cp:revision>
  <dc:title>1 Certificate - Astronomy to Academia</dc:title>
</cp:coreProperties>
</file>